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59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64128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7860a28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7860a28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7860a28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7860a28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7860a28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7860a28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7860a28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7860a28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>
  <p:cSld name="BLANK_1">
    <p:bg>
      <p:bgPr>
        <a:solidFill>
          <a:srgbClr val="2A95B7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1" descr="scene_tran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ctrTitle"/>
          </p:nvPr>
        </p:nvSpPr>
        <p:spPr>
          <a:xfrm>
            <a:off x="1821550" y="1507150"/>
            <a:ext cx="5500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ubTitle" idx="1"/>
          </p:nvPr>
        </p:nvSpPr>
        <p:spPr>
          <a:xfrm>
            <a:off x="1821550" y="2535254"/>
            <a:ext cx="5500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1441675" y="1628400"/>
            <a:ext cx="6260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algn="ctr" rtl="0">
              <a:spcBef>
                <a:spcPts val="600"/>
              </a:spcBef>
              <a:spcAft>
                <a:spcPts val="0"/>
              </a:spcAft>
              <a:buSzPts val="2600"/>
              <a:buChar char="+"/>
              <a:defRPr sz="2600"/>
            </a:lvl1pPr>
            <a:lvl2pPr marL="914400" lvl="1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2pPr>
            <a:lvl3pPr marL="1371600" lvl="2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3pPr>
            <a:lvl4pPr marL="1828800" lvl="3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4pPr>
            <a:lvl5pPr marL="2286000" lvl="4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5pPr>
            <a:lvl6pPr marL="2743200" lvl="5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6pPr>
            <a:lvl7pPr marL="3200400" lvl="6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7pPr>
            <a:lvl8pPr marL="3657600" lvl="7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8pPr>
            <a:lvl9pPr marL="4114800" lvl="8" indent="-39370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9pPr>
          </a:lstStyle>
          <a:p>
            <a:endParaRPr/>
          </a:p>
        </p:txBody>
      </p:sp>
      <p:sp>
        <p:nvSpPr>
          <p:cNvPr id="15" name="Google Shape;15;p4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“</a:t>
            </a:r>
            <a:endParaRPr sz="96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2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1081850" y="1435525"/>
            <a:ext cx="2229300" cy="284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2"/>
          </p:nvPr>
        </p:nvSpPr>
        <p:spPr>
          <a:xfrm>
            <a:off x="3425300" y="1435525"/>
            <a:ext cx="2229300" cy="284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3"/>
          </p:nvPr>
        </p:nvSpPr>
        <p:spPr>
          <a:xfrm>
            <a:off x="5768751" y="1435525"/>
            <a:ext cx="2229300" cy="284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604425" y="3720500"/>
            <a:ext cx="59352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2A95B7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html-css-javascript-for-web-develope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jhu-ep-coursera/fullstack-course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ctrTitle"/>
          </p:nvPr>
        </p:nvSpPr>
        <p:spPr>
          <a:xfrm>
            <a:off x="1483750" y="1811950"/>
            <a:ext cx="630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ÜSTORTAM PROGRAMLAMA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(FRONT-END PROGRAMMING)</a:t>
            </a:r>
            <a:endParaRPr sz="3600" dirty="0"/>
          </a:p>
        </p:txBody>
      </p:sp>
      <p:sp>
        <p:nvSpPr>
          <p:cNvPr id="40" name="Google Shape;40;p12"/>
          <p:cNvSpPr txBox="1">
            <a:spLocks noGrp="1"/>
          </p:cNvSpPr>
          <p:nvPr>
            <p:ph type="subTitle" idx="1"/>
          </p:nvPr>
        </p:nvSpPr>
        <p:spPr>
          <a:xfrm>
            <a:off x="1821550" y="3138424"/>
            <a:ext cx="5619900" cy="801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 smtClean="0"/>
              <a:t>Dr.</a:t>
            </a:r>
            <a:r>
              <a:rPr lang="tr-TR" dirty="0" smtClean="0"/>
              <a:t> </a:t>
            </a:r>
            <a:r>
              <a:rPr lang="tr-TR" dirty="0" err="1" smtClean="0"/>
              <a:t>Öğr</a:t>
            </a:r>
            <a:r>
              <a:rPr lang="tr-TR" dirty="0" smtClean="0"/>
              <a:t>. Üyesi</a:t>
            </a:r>
            <a:r>
              <a:rPr lang="en" dirty="0" smtClean="0"/>
              <a:t> </a:t>
            </a:r>
            <a:r>
              <a:rPr lang="tr-TR" dirty="0" smtClean="0"/>
              <a:t>Özgün Yılmaz</a:t>
            </a:r>
            <a:r>
              <a:rPr lang="en" dirty="0" smtClean="0"/>
              <a:t> </a:t>
            </a:r>
            <a:endParaRPr lang="tr-T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 smtClean="0"/>
              <a:t>Uzm</a:t>
            </a:r>
            <a:r>
              <a:rPr lang="en" dirty="0"/>
              <a:t>. Burak </a:t>
            </a:r>
            <a:r>
              <a:rPr lang="en" dirty="0" smtClean="0"/>
              <a:t>Yönyül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Syllabus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Vize: %25</a:t>
            </a:r>
          </a:p>
          <a:p>
            <a:r>
              <a:rPr lang="tr-TR" dirty="0"/>
              <a:t>Ödev: %25</a:t>
            </a:r>
          </a:p>
          <a:p>
            <a:r>
              <a:rPr lang="tr-TR" dirty="0"/>
              <a:t>Final: %50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67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HTML, CSS, and Javascript for Web Developers</a:t>
            </a:r>
            <a:endParaRPr/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+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https://www.coursera.org/learn/html-css-javascript-for-web-developers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İçerik</a:t>
            </a:r>
            <a:endParaRPr/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+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https://github.com/jhu-ep-coursera/fullstack-course4</a:t>
            </a:r>
            <a:endParaRPr sz="1200"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 DERS AKIŞI</a:t>
            </a:r>
            <a:endParaRPr dirty="0"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2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cxnSp>
        <p:nvCxnSpPr>
          <p:cNvPr id="49" name="Google Shape;49;p13"/>
          <p:cNvCxnSpPr/>
          <p:nvPr/>
        </p:nvCxnSpPr>
        <p:spPr>
          <a:xfrm>
            <a:off x="4572900" y="1464275"/>
            <a:ext cx="15300" cy="2336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DERS İÇERİĞİ</a:t>
            </a: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1049500" y="1350375"/>
            <a:ext cx="7020900" cy="18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HTML5’e Giriş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Geliştirim Ortamı Kurulumu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HTML Temelleri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Ana HTML5 Tag’leri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DERS İÇERİĞİ</a:t>
            </a: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1049500" y="1350375"/>
            <a:ext cx="70209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</a:pPr>
            <a:r>
              <a:rPr lang="en"/>
              <a:t>CSS3’e Giriş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Cascading Style Sheet Temelleri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CSS Kuralları, Conflict Resolution, Text Styling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Box Model ve Layout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Responsive Tasarıma Giriş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Twitter Bootstrap’e Giriş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DERS İÇERİĞİ</a:t>
            </a:r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1049500" y="1353725"/>
            <a:ext cx="6932100" cy="23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</a:pPr>
            <a:r>
              <a:rPr lang="en" dirty="0"/>
              <a:t>Durağan (statik) </a:t>
            </a:r>
            <a:r>
              <a:rPr lang="tr-TR" dirty="0" smtClean="0"/>
              <a:t>Bir Web </a:t>
            </a:r>
            <a:r>
              <a:rPr lang="en" dirty="0" smtClean="0"/>
              <a:t>Sitesi </a:t>
            </a:r>
            <a:r>
              <a:rPr lang="en" dirty="0"/>
              <a:t>Kodlama</a:t>
            </a:r>
            <a:endParaRPr dirty="0"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 dirty="0"/>
              <a:t>Müşteriyle Birlikte Kurulumu Gözden Geçirme</a:t>
            </a:r>
            <a:endParaRPr sz="1800" dirty="0"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 dirty="0"/>
              <a:t>Sitedeki Navigation Bar’ın Kodlanması</a:t>
            </a:r>
            <a:endParaRPr sz="1800" dirty="0"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 dirty="0"/>
              <a:t>Homepage ve Footer’ın Kodlanması</a:t>
            </a:r>
            <a:endParaRPr sz="1800" dirty="0"/>
          </a:p>
          <a:p>
            <a:pPr lvl="1" indent="-342900">
              <a:lnSpc>
                <a:spcPct val="150000"/>
              </a:lnSpc>
              <a:buSzPts val="1800"/>
            </a:pPr>
            <a:r>
              <a:rPr lang="tr-TR" sz="1800" dirty="0"/>
              <a:t>Web </a:t>
            </a:r>
            <a:r>
              <a:rPr lang="en" sz="1800" dirty="0"/>
              <a:t>Sitesi Sayfalarının Kodlanması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DERS İÇERİĞİ</a:t>
            </a:r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1049500" y="1353725"/>
            <a:ext cx="6932100" cy="2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</a:pPr>
            <a:r>
              <a:rPr lang="en"/>
              <a:t>Javascript’e Giriş</a:t>
            </a:r>
            <a:endParaRPr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/>
              <a:t>Javascript Temelleri</a:t>
            </a:r>
            <a:endParaRPr sz="160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/>
              <a:t>Javascript Temelleri ve Ortak Dil Yapıları</a:t>
            </a:r>
            <a:endParaRPr sz="160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/>
              <a:t>Javascript’te Nesneler ve Fonksiyonlar (Objects and Functions)</a:t>
            </a:r>
            <a:endParaRPr sz="160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/>
              <a:t>Diziler, Closure’lar ve Namespace’ler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DERS İÇERİĞİ</a:t>
            </a: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1049500" y="1353725"/>
            <a:ext cx="6932100" cy="26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000"/>
              <a:buFont typeface="Sniglet"/>
              <a:buChar char="+"/>
            </a:pPr>
            <a:r>
              <a:rPr lang="en" sz="2000" dirty="0"/>
              <a:t>Web Uygulamalarının Kurulumu için Javascript Kullanımı</a:t>
            </a:r>
            <a:endParaRPr sz="2000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 dirty="0"/>
              <a:t>Document Object Model İşleme</a:t>
            </a:r>
            <a:endParaRPr sz="1600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 dirty="0"/>
              <a:t>Ajax’a Giriş</a:t>
            </a:r>
            <a:endParaRPr sz="1600" dirty="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 dirty="0"/>
              <a:t>Ajax Kullanarak </a:t>
            </a:r>
            <a:r>
              <a:rPr lang="tr-TR" sz="1600" smtClean="0"/>
              <a:t>Web </a:t>
            </a:r>
            <a:r>
              <a:rPr lang="en" sz="1600" smtClean="0"/>
              <a:t>Sitesini </a:t>
            </a:r>
            <a:r>
              <a:rPr lang="en" sz="1600" dirty="0"/>
              <a:t>Gerçek Veri ile </a:t>
            </a:r>
            <a:r>
              <a:rPr lang="en" sz="1600" dirty="0" smtClean="0"/>
              <a:t>Bağlama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162</Words>
  <Application>Microsoft Office PowerPoint</Application>
  <PresentationFormat>Ekran Gösterisi (16:9)</PresentationFormat>
  <Paragraphs>42</Paragraphs>
  <Slides>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Seyton template</vt:lpstr>
      <vt:lpstr>ÜSTORTAM PROGRAMLAMA (FRONT-END PROGRAMMING)</vt:lpstr>
      <vt:lpstr>Syllabus</vt:lpstr>
      <vt:lpstr>ANA DERS AKIŞI</vt:lpstr>
      <vt:lpstr>DERS İÇERİĞİ</vt:lpstr>
      <vt:lpstr>DERS İÇERİĞİ</vt:lpstr>
      <vt:lpstr>DERS İÇERİĞİ</vt:lpstr>
      <vt:lpstr>DERS İÇERİĞİ</vt:lpstr>
      <vt:lpstr>DERS İÇERİĞİ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ÜSTORTAM PROGRAMLAMA (FRONT-END PROGRAMMING)</dc:title>
  <cp:lastModifiedBy>Özgün Yılmaz</cp:lastModifiedBy>
  <cp:revision>4</cp:revision>
  <dcterms:modified xsi:type="dcterms:W3CDTF">2018-09-24T08:04:33Z</dcterms:modified>
</cp:coreProperties>
</file>