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9144000" cy="5143500" type="screen16x9"/>
  <p:notesSz cx="6858000" cy="9144000"/>
  <p:embeddedFontLst>
    <p:embeddedFont>
      <p:font typeface="Patrick Hand SC" panose="020B0604020202020204" charset="-94"/>
      <p:regular r:id="rId9"/>
    </p:embeddedFont>
    <p:embeddedFont>
      <p:font typeface="Sniglet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046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+"/>
              <a:defRPr sz="2600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96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2A95B7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LANK_1">
    <p:bg>
      <p:bgPr>
        <a:solidFill>
          <a:srgbClr val="2A95B7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html-css-javascript-for-web-developers/lecture/CoBFV/development-environment-setup-part-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ss-tricks.com/" TargetMode="External"/><Relationship Id="rId4" Type="http://schemas.openxmlformats.org/officeDocument/2006/relationships/hyperlink" Target="http://codepen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1293525" y="1991825"/>
            <a:ext cx="63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200" dirty="0" smtClean="0"/>
              <a:t>how </a:t>
            </a:r>
            <a:r>
              <a:rPr lang="en-US" sz="4200" dirty="0"/>
              <a:t>to set up your development environment</a:t>
            </a:r>
            <a:endParaRPr sz="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Development Environment </a:t>
            </a:r>
            <a:r>
              <a:rPr lang="tr-TR" dirty="0" err="1" smtClean="0"/>
              <a:t>Setup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000" dirty="0" smtClean="0"/>
              <a:t>S</a:t>
            </a:r>
            <a:r>
              <a:rPr lang="en-US" sz="2000" dirty="0" err="1" smtClean="0"/>
              <a:t>ign</a:t>
            </a:r>
            <a:r>
              <a:rPr lang="en-US" sz="2000" dirty="0" smtClean="0"/>
              <a:t> up </a:t>
            </a:r>
            <a:r>
              <a:rPr lang="en-US" sz="2000" dirty="0"/>
              <a:t>for an account on </a:t>
            </a:r>
            <a:r>
              <a:rPr lang="en-US" sz="2000" dirty="0" smtClean="0"/>
              <a:t>GitHub.com</a:t>
            </a:r>
            <a:endParaRPr lang="tr-TR" sz="2000" dirty="0" smtClean="0"/>
          </a:p>
          <a:p>
            <a:r>
              <a:rPr lang="tr-TR" sz="2000" dirty="0"/>
              <a:t>Google </a:t>
            </a:r>
            <a:r>
              <a:rPr lang="tr-TR" sz="2000" dirty="0" err="1"/>
              <a:t>Chrome</a:t>
            </a:r>
            <a:r>
              <a:rPr lang="tr-TR" sz="2000" dirty="0"/>
              <a:t> </a:t>
            </a:r>
            <a:r>
              <a:rPr lang="tr-TR" sz="2000" dirty="0" smtClean="0"/>
              <a:t>browser</a:t>
            </a:r>
          </a:p>
          <a:p>
            <a:pPr lvl="1"/>
            <a:r>
              <a:rPr lang="tr-TR" sz="1800" dirty="0" smtClean="0"/>
              <a:t>A</a:t>
            </a:r>
            <a:r>
              <a:rPr lang="en-US" sz="1800" dirty="0" err="1" smtClean="0"/>
              <a:t>lready</a:t>
            </a:r>
            <a:r>
              <a:rPr lang="en-US" sz="1800" dirty="0" smtClean="0"/>
              <a:t> </a:t>
            </a:r>
            <a:r>
              <a:rPr lang="en-US" sz="1800" dirty="0"/>
              <a:t>comes with </a:t>
            </a:r>
            <a:r>
              <a:rPr lang="en-US" sz="1800" dirty="0" smtClean="0"/>
              <a:t>Chrome </a:t>
            </a:r>
            <a:r>
              <a:rPr lang="en-US" sz="1800" dirty="0"/>
              <a:t>Developer Tools</a:t>
            </a:r>
          </a:p>
          <a:p>
            <a:r>
              <a:rPr lang="tr-TR" sz="2000" dirty="0" err="1"/>
              <a:t>Sublime</a:t>
            </a:r>
            <a:r>
              <a:rPr lang="tr-TR" sz="2000" dirty="0"/>
              <a:t> </a:t>
            </a:r>
            <a:r>
              <a:rPr lang="tr-TR" sz="2000" dirty="0" err="1"/>
              <a:t>Text</a:t>
            </a:r>
            <a:r>
              <a:rPr lang="tr-TR" sz="2000" dirty="0"/>
              <a:t> </a:t>
            </a:r>
            <a:r>
              <a:rPr lang="tr-TR" sz="2000" dirty="0" smtClean="0"/>
              <a:t>3 Beta</a:t>
            </a:r>
          </a:p>
          <a:p>
            <a:r>
              <a:rPr lang="tr-TR" sz="1800" dirty="0"/>
              <a:t>Link: </a:t>
            </a:r>
            <a:r>
              <a:rPr lang="tr-TR" sz="1800" dirty="0">
                <a:hlinkClick r:id="rId2"/>
              </a:rPr>
              <a:t>https://</a:t>
            </a:r>
            <a:r>
              <a:rPr lang="tr-TR" sz="1800" dirty="0" smtClean="0">
                <a:hlinkClick r:id="rId2"/>
              </a:rPr>
              <a:t>www.coursera.org/learn/html-css-javascript-for-web-developers/lecture/CoBFV/development-environment-setup-part-1</a:t>
            </a:r>
            <a:endParaRPr lang="tr-TR" sz="18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397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Development Environment </a:t>
            </a:r>
            <a:r>
              <a:rPr lang="tr-TR" dirty="0" err="1"/>
              <a:t>Setup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Install</a:t>
            </a:r>
            <a:r>
              <a:rPr lang="tr-TR" dirty="0" smtClean="0"/>
              <a:t> «Git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Windows»/ «Git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Mac»</a:t>
            </a:r>
          </a:p>
          <a:p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/>
              <a:t>NodeJs</a:t>
            </a:r>
            <a:endParaRPr lang="tr-TR" dirty="0"/>
          </a:p>
          <a:p>
            <a:r>
              <a:rPr lang="tr-TR" dirty="0" err="1"/>
              <a:t>Install</a:t>
            </a:r>
            <a:r>
              <a:rPr lang="tr-TR" dirty="0"/>
              <a:t> Browser </a:t>
            </a:r>
            <a:r>
              <a:rPr lang="tr-TR" dirty="0" err="1"/>
              <a:t>Sync</a:t>
            </a:r>
            <a:r>
              <a:rPr lang="tr-TR" dirty="0"/>
              <a:t>,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installing</a:t>
            </a:r>
            <a:r>
              <a:rPr lang="tr-TR" dirty="0"/>
              <a:t> </a:t>
            </a:r>
            <a:r>
              <a:rPr lang="tr-TR" dirty="0" err="1"/>
              <a:t>NodeJs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830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Turn</a:t>
            </a:r>
            <a:r>
              <a:rPr lang="tr-TR" dirty="0" smtClean="0"/>
              <a:t> </a:t>
            </a:r>
            <a:r>
              <a:rPr lang="tr-TR" dirty="0" err="1" smtClean="0"/>
              <a:t>GitHub</a:t>
            </a:r>
            <a:r>
              <a:rPr lang="tr-TR" dirty="0" smtClean="0"/>
              <a:t> </a:t>
            </a:r>
            <a:r>
              <a:rPr lang="tr-TR" dirty="0" err="1" smtClean="0"/>
              <a:t>repository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host</a:t>
            </a:r>
            <a:r>
              <a:rPr lang="tr-TR" dirty="0" smtClean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 smtClean="0"/>
              <a:t>website</a:t>
            </a:r>
            <a:endParaRPr lang="tr-TR" dirty="0" smtClean="0"/>
          </a:p>
          <a:p>
            <a:pPr lvl="1"/>
            <a:r>
              <a:rPr lang="tr-TR" sz="2000" dirty="0" err="1" smtClean="0"/>
              <a:t>Settings</a:t>
            </a:r>
            <a:r>
              <a:rPr lang="tr-TR" sz="2000" dirty="0" smtClean="0"/>
              <a:t> -&gt; </a:t>
            </a:r>
            <a:r>
              <a:rPr lang="tr-TR" sz="2000" dirty="0" err="1"/>
              <a:t>GitHub</a:t>
            </a:r>
            <a:r>
              <a:rPr lang="tr-TR" sz="2000" dirty="0"/>
              <a:t> </a:t>
            </a:r>
            <a:r>
              <a:rPr lang="tr-TR" sz="2000" dirty="0" err="1" smtClean="0"/>
              <a:t>Pages</a:t>
            </a:r>
            <a:endParaRPr lang="tr-TR" sz="2000" dirty="0" smtClean="0"/>
          </a:p>
          <a:p>
            <a:r>
              <a:rPr lang="tr-TR" dirty="0" err="1"/>
              <a:t>clone</a:t>
            </a:r>
            <a:r>
              <a:rPr lang="tr-TR" dirty="0"/>
              <a:t>, </a:t>
            </a:r>
            <a:r>
              <a:rPr lang="tr-TR" dirty="0" err="1"/>
              <a:t>commit</a:t>
            </a:r>
            <a:r>
              <a:rPr lang="tr-TR" dirty="0"/>
              <a:t>, </a:t>
            </a:r>
            <a:r>
              <a:rPr lang="tr-TR" dirty="0" err="1"/>
              <a:t>push</a:t>
            </a:r>
            <a:r>
              <a:rPr lang="tr-TR" dirty="0"/>
              <a:t>, </a:t>
            </a:r>
            <a:r>
              <a:rPr lang="tr-TR" dirty="0" err="1"/>
              <a:t>pull</a:t>
            </a:r>
            <a:endParaRPr lang="tr-TR" dirty="0"/>
          </a:p>
          <a:p>
            <a:r>
              <a:rPr lang="tr-TR" dirty="0"/>
              <a:t>Browser </a:t>
            </a:r>
            <a:r>
              <a:rPr lang="tr-TR" dirty="0" err="1"/>
              <a:t>Sync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713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49500" y="796175"/>
            <a:ext cx="7020900" cy="551439"/>
          </a:xfrm>
        </p:spPr>
        <p:txBody>
          <a:bodyPr/>
          <a:lstStyle/>
          <a:p>
            <a:r>
              <a:rPr lang="tr-TR" dirty="0" err="1" smtClean="0"/>
              <a:t>Resources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Asking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49500" y="1347614"/>
            <a:ext cx="7020900" cy="2796712"/>
          </a:xfrm>
        </p:spPr>
        <p:txBody>
          <a:bodyPr/>
          <a:lstStyle/>
          <a:p>
            <a:r>
              <a:rPr lang="en-US" sz="1600" dirty="0"/>
              <a:t>Developer community, answering each other’s questions.</a:t>
            </a:r>
          </a:p>
          <a:p>
            <a:pPr lvl="1"/>
            <a:r>
              <a:rPr lang="en-US" sz="1400" dirty="0">
                <a:hlinkClick r:id="rId2"/>
              </a:rPr>
              <a:t>http://stackoverflow.com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  <a:p>
            <a:r>
              <a:rPr lang="en-US" sz="1600" dirty="0" smtClean="0"/>
              <a:t>Easily </a:t>
            </a:r>
            <a:r>
              <a:rPr lang="en-US" sz="1600" dirty="0"/>
              <a:t>share code with others, especially if you want to ask them a question about it. Stackoverflow.com allows integration with this JsFiddle.net, which makes it really useful:</a:t>
            </a:r>
          </a:p>
          <a:p>
            <a:pPr lvl="1"/>
            <a:r>
              <a:rPr lang="en-US" sz="1400" dirty="0">
                <a:hlinkClick r:id="rId3"/>
              </a:rPr>
              <a:t>https://jsfiddle.net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/>
          </a:p>
          <a:p>
            <a:r>
              <a:rPr lang="en-US" sz="1600" dirty="0" smtClean="0"/>
              <a:t>Community-based </a:t>
            </a:r>
            <a:r>
              <a:rPr lang="en-US" sz="1600" dirty="0"/>
              <a:t>code sharing, similar to JsFiddle.net, but with a LOT more features, including a </a:t>
            </a:r>
            <a:r>
              <a:rPr lang="en-US" sz="1600" dirty="0" smtClean="0"/>
              <a:t>built-in </a:t>
            </a:r>
            <a:r>
              <a:rPr lang="en-US" sz="1600" dirty="0" err="1"/>
              <a:t>Javascript</a:t>
            </a:r>
            <a:r>
              <a:rPr lang="en-US" sz="1600" dirty="0"/>
              <a:t> console:</a:t>
            </a:r>
          </a:p>
          <a:p>
            <a:pPr lvl="1"/>
            <a:r>
              <a:rPr lang="en-US" sz="1400" dirty="0">
                <a:hlinkClick r:id="rId4"/>
              </a:rPr>
              <a:t>http://codepen.io</a:t>
            </a:r>
            <a:r>
              <a:rPr lang="en-US" sz="1400" dirty="0" smtClean="0">
                <a:hlinkClick r:id="rId4"/>
              </a:rPr>
              <a:t>/</a:t>
            </a:r>
            <a:endParaRPr lang="tr-TR" sz="1400" dirty="0" smtClean="0"/>
          </a:p>
          <a:p>
            <a:r>
              <a:rPr lang="en-US" sz="1600" dirty="0" smtClean="0"/>
              <a:t>Great </a:t>
            </a:r>
            <a:r>
              <a:rPr lang="en-US" sz="1600" dirty="0"/>
              <a:t>CSS/HTML tutorial site founded by Chris </a:t>
            </a:r>
            <a:r>
              <a:rPr lang="en-US" sz="1600" dirty="0" err="1"/>
              <a:t>Coyier</a:t>
            </a:r>
            <a:r>
              <a:rPr lang="en-US" sz="1600" dirty="0"/>
              <a:t>:</a:t>
            </a:r>
          </a:p>
          <a:p>
            <a:pPr lvl="1"/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css</a:t>
            </a:r>
            <a:r>
              <a:rPr lang="tr-TR" sz="1400" dirty="0" smtClean="0">
                <a:hlinkClick r:id="rId5"/>
              </a:rPr>
              <a:t>-</a:t>
            </a:r>
            <a:r>
              <a:rPr lang="en-US" sz="1400" dirty="0" smtClean="0">
                <a:hlinkClick r:id="rId5"/>
              </a:rPr>
              <a:t>tricks.com/</a:t>
            </a:r>
            <a:endParaRPr lang="tr-TR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604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>
                <a:hlinkClick r:id="rId2"/>
              </a:rPr>
              <a:t>https://www.w3schools.com</a:t>
            </a:r>
            <a:r>
              <a:rPr lang="tr-TR" smtClean="0">
                <a:hlinkClick r:id="rId2"/>
              </a:rPr>
              <a:t>/</a:t>
            </a:r>
            <a:endParaRPr lang="tr-TR" smtClean="0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674739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175</Words>
  <Application>Microsoft Office PowerPoint</Application>
  <PresentationFormat>Ekran Gösterisi 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Patrick Hand SC</vt:lpstr>
      <vt:lpstr>Sniglet</vt:lpstr>
      <vt:lpstr>Seyton template</vt:lpstr>
      <vt:lpstr>how to set up your development environment</vt:lpstr>
      <vt:lpstr>Development Environment Setup</vt:lpstr>
      <vt:lpstr>Development Environment Setup</vt:lpstr>
      <vt:lpstr>PowerPoint Sunusu</vt:lpstr>
      <vt:lpstr>Resources for Asking Questions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 up your development environment</dc:title>
  <cp:lastModifiedBy>Özgün Yılmaz</cp:lastModifiedBy>
  <cp:revision>10</cp:revision>
  <dcterms:modified xsi:type="dcterms:W3CDTF">2018-09-24T08:09:28Z</dcterms:modified>
</cp:coreProperties>
</file>