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0" r:id="rId1"/>
    <p:sldMasterId id="2147483846" r:id="rId2"/>
  </p:sldMasterIdLst>
  <p:notesMasterIdLst>
    <p:notesMasterId r:id="rId27"/>
  </p:notesMasterIdLst>
  <p:handoutMasterIdLst>
    <p:handoutMasterId r:id="rId28"/>
  </p:handoutMasterIdLst>
  <p:sldIdLst>
    <p:sldId id="300" r:id="rId3"/>
    <p:sldId id="273" r:id="rId4"/>
    <p:sldId id="314" r:id="rId5"/>
    <p:sldId id="315" r:id="rId6"/>
    <p:sldId id="316" r:id="rId7"/>
    <p:sldId id="317" r:id="rId8"/>
    <p:sldId id="318" r:id="rId9"/>
    <p:sldId id="319" r:id="rId10"/>
    <p:sldId id="320" r:id="rId11"/>
    <p:sldId id="321" r:id="rId12"/>
    <p:sldId id="322" r:id="rId13"/>
    <p:sldId id="323" r:id="rId14"/>
    <p:sldId id="324" r:id="rId15"/>
    <p:sldId id="313" r:id="rId16"/>
    <p:sldId id="325" r:id="rId17"/>
    <p:sldId id="326" r:id="rId18"/>
    <p:sldId id="327" r:id="rId19"/>
    <p:sldId id="328" r:id="rId20"/>
    <p:sldId id="329" r:id="rId21"/>
    <p:sldId id="330" r:id="rId22"/>
    <p:sldId id="331" r:id="rId23"/>
    <p:sldId id="332" r:id="rId24"/>
    <p:sldId id="333" r:id="rId25"/>
    <p:sldId id="312" r:id="rId26"/>
  </p:sldIdLst>
  <p:sldSz cx="9144000" cy="5148263"/>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98989"/>
    <a:srgbClr val="58595B"/>
    <a:srgbClr val="FFFFFF"/>
    <a:srgbClr val="2774AE"/>
    <a:srgbClr val="FFA0FF"/>
    <a:srgbClr val="FFD100"/>
    <a:srgbClr val="E6FFFF"/>
    <a:srgbClr val="D2DDE9"/>
    <a:srgbClr val="86BB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82"/>
    <p:restoredTop sz="96404" autoAdjust="0"/>
  </p:normalViewPr>
  <p:slideViewPr>
    <p:cSldViewPr snapToGrid="0" snapToObjects="1">
      <p:cViewPr>
        <p:scale>
          <a:sx n="150" d="100"/>
          <a:sy n="150" d="100"/>
        </p:scale>
        <p:origin x="70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01" d="100"/>
          <a:sy n="101" d="100"/>
        </p:scale>
        <p:origin x="3832"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8CDC96-A026-1A43-8FF8-F3431351CE4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UCLA Strategic Communications</a:t>
            </a:r>
          </a:p>
        </p:txBody>
      </p:sp>
      <p:sp>
        <p:nvSpPr>
          <p:cNvPr id="3" name="Date Placeholder 2">
            <a:extLst>
              <a:ext uri="{FF2B5EF4-FFF2-40B4-BE49-F238E27FC236}">
                <a16:creationId xmlns:a16="http://schemas.microsoft.com/office/drawing/2014/main" id="{E582E14D-EC09-2A4C-BC08-4C91CE92763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9C8A5AC-0EBB-924C-BA52-1578A2259E9A}" type="datetime4">
              <a:rPr lang="en-US" smtClean="0"/>
              <a:t>June 7, 2020</a:t>
            </a:fld>
            <a:endParaRPr lang="en-US"/>
          </a:p>
        </p:txBody>
      </p:sp>
      <p:sp>
        <p:nvSpPr>
          <p:cNvPr id="6" name="Footer Placeholder 5">
            <a:extLst>
              <a:ext uri="{FF2B5EF4-FFF2-40B4-BE49-F238E27FC236}">
                <a16:creationId xmlns:a16="http://schemas.microsoft.com/office/drawing/2014/main" id="{C6296818-3C08-A24F-B4F3-BDBA262C13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Pres-03-molecules</a:t>
            </a:r>
          </a:p>
        </p:txBody>
      </p:sp>
    </p:spTree>
    <p:extLst>
      <p:ext uri="{BB962C8B-B14F-4D97-AF65-F5344CB8AC3E}">
        <p14:creationId xmlns:p14="http://schemas.microsoft.com/office/powerpoint/2010/main" val="229891454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r>
              <a:rPr lang="en-US"/>
              <a:t>UCLA Strategic Communications</a:t>
            </a:r>
            <a:endParaRPr lang="en-US" dirty="0"/>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F07BF19D-CD48-1C48-ADC9-70C587EA8243}" type="datetime4">
              <a:rPr lang="en-US" smtClean="0"/>
              <a:t>June 7, 2020</a:t>
            </a:fld>
            <a:endParaRPr lang="en-US"/>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F0C19-1F3A-494B-AD56-5568DAB4ED89}" type="slidenum">
              <a:rPr lang="en-US" smtClean="0"/>
              <a:t>‹#›</a:t>
            </a:fld>
            <a:endParaRPr lang="en-US"/>
          </a:p>
        </p:txBody>
      </p:sp>
      <p:sp>
        <p:nvSpPr>
          <p:cNvPr id="9" name="Footer Placeholder 8">
            <a:extLst>
              <a:ext uri="{FF2B5EF4-FFF2-40B4-BE49-F238E27FC236}">
                <a16:creationId xmlns:a16="http://schemas.microsoft.com/office/drawing/2014/main" id="{AC207038-7B66-8245-BE4E-E929570A97D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18168656"/>
      </p:ext>
    </p:extLst>
  </p:cSld>
  <p:clrMap bg1="lt1" tx1="dk1" bg2="lt2" tx2="dk2" accent1="accent1" accent2="accent2" accent3="accent3" accent4="accent4" accent5="accent5" accent6="accent6" hlink="hlink" folHlink="folHlink"/>
  <p:hf/>
  <p:notesStyle>
    <a:lvl1pPr marL="0" algn="l" defTabSz="685983" rtl="0" eaLnBrk="1" latinLnBrk="0" hangingPunct="1">
      <a:defRPr sz="1100" kern="1200">
        <a:solidFill>
          <a:schemeClr val="tx1"/>
        </a:solidFill>
        <a:latin typeface="+mn-lt"/>
        <a:ea typeface="+mn-ea"/>
        <a:cs typeface="+mn-cs"/>
      </a:defRPr>
    </a:lvl1pPr>
    <a:lvl2pPr marL="342991" algn="l" defTabSz="685983" rtl="0" eaLnBrk="1" latinLnBrk="0" hangingPunct="1">
      <a:defRPr sz="1100" kern="1200">
        <a:solidFill>
          <a:schemeClr val="tx1"/>
        </a:solidFill>
        <a:latin typeface="+mn-lt"/>
        <a:ea typeface="+mn-ea"/>
        <a:cs typeface="+mn-cs"/>
      </a:defRPr>
    </a:lvl2pPr>
    <a:lvl3pPr marL="685983" algn="l" defTabSz="685983" rtl="0" eaLnBrk="1" latinLnBrk="0" hangingPunct="1">
      <a:defRPr sz="1100" kern="1200">
        <a:solidFill>
          <a:schemeClr val="tx1"/>
        </a:solidFill>
        <a:latin typeface="+mn-lt"/>
        <a:ea typeface="+mn-ea"/>
        <a:cs typeface="+mn-cs"/>
      </a:defRPr>
    </a:lvl3pPr>
    <a:lvl4pPr marL="1028974" algn="l" defTabSz="685983" rtl="0" eaLnBrk="1" latinLnBrk="0" hangingPunct="1">
      <a:defRPr sz="1100" kern="1200">
        <a:solidFill>
          <a:schemeClr val="tx1"/>
        </a:solidFill>
        <a:latin typeface="+mn-lt"/>
        <a:ea typeface="+mn-ea"/>
        <a:cs typeface="+mn-cs"/>
      </a:defRPr>
    </a:lvl4pPr>
    <a:lvl5pPr marL="1371966" algn="l" defTabSz="685983" rtl="0" eaLnBrk="1" latinLnBrk="0" hangingPunct="1">
      <a:defRPr sz="1100" kern="1200">
        <a:solidFill>
          <a:schemeClr val="tx1"/>
        </a:solidFill>
        <a:latin typeface="+mn-lt"/>
        <a:ea typeface="+mn-ea"/>
        <a:cs typeface="+mn-cs"/>
      </a:defRPr>
    </a:lvl5pPr>
    <a:lvl6pPr marL="1714957" algn="l" defTabSz="685983" rtl="0" eaLnBrk="1" latinLnBrk="0" hangingPunct="1">
      <a:defRPr sz="900" kern="1200">
        <a:solidFill>
          <a:schemeClr val="tx1"/>
        </a:solidFill>
        <a:latin typeface="+mn-lt"/>
        <a:ea typeface="+mn-ea"/>
        <a:cs typeface="+mn-cs"/>
      </a:defRPr>
    </a:lvl6pPr>
    <a:lvl7pPr marL="2057949" algn="l" defTabSz="685983" rtl="0" eaLnBrk="1" latinLnBrk="0" hangingPunct="1">
      <a:defRPr sz="900" kern="1200">
        <a:solidFill>
          <a:schemeClr val="tx1"/>
        </a:solidFill>
        <a:latin typeface="+mn-lt"/>
        <a:ea typeface="+mn-ea"/>
        <a:cs typeface="+mn-cs"/>
      </a:defRPr>
    </a:lvl7pPr>
    <a:lvl8pPr marL="2400940" algn="l" defTabSz="685983" rtl="0" eaLnBrk="1" latinLnBrk="0" hangingPunct="1">
      <a:defRPr sz="900" kern="1200">
        <a:solidFill>
          <a:schemeClr val="tx1"/>
        </a:solidFill>
        <a:latin typeface="+mn-lt"/>
        <a:ea typeface="+mn-ea"/>
        <a:cs typeface="+mn-cs"/>
      </a:defRPr>
    </a:lvl8pPr>
    <a:lvl9pPr marL="2743932" algn="l" defTabSz="6859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UCLA Strategic Communications</a:t>
            </a:r>
            <a:endParaRPr lang="en-US" dirty="0"/>
          </a:p>
        </p:txBody>
      </p:sp>
      <p:sp>
        <p:nvSpPr>
          <p:cNvPr id="5" name="Date Placeholder 4"/>
          <p:cNvSpPr>
            <a:spLocks noGrp="1"/>
          </p:cNvSpPr>
          <p:nvPr>
            <p:ph type="dt" idx="1"/>
          </p:nvPr>
        </p:nvSpPr>
        <p:spPr/>
        <p:txBody>
          <a:bodyPr/>
          <a:lstStyle/>
          <a:p>
            <a:fld id="{78913E0D-A77B-F34B-9854-FB8C76955786}" type="datetime4">
              <a:rPr lang="en-US" smtClean="0"/>
              <a:t>June 7, 2020</a:t>
            </a:fld>
            <a:endParaRPr lang="en-US"/>
          </a:p>
        </p:txBody>
      </p:sp>
      <p:sp>
        <p:nvSpPr>
          <p:cNvPr id="6" name="Slide Number Placeholder 5"/>
          <p:cNvSpPr>
            <a:spLocks noGrp="1"/>
          </p:cNvSpPr>
          <p:nvPr>
            <p:ph type="sldNum" sz="quarter" idx="5"/>
          </p:nvPr>
        </p:nvSpPr>
        <p:spPr/>
        <p:txBody>
          <a:bodyPr/>
          <a:lstStyle/>
          <a:p>
            <a:fld id="{736F0C19-1F3A-494B-AD56-5568DAB4ED89}" type="slidenum">
              <a:rPr lang="en-US" smtClean="0"/>
              <a:t>2</a:t>
            </a:fld>
            <a:endParaRPr lang="en-US"/>
          </a:p>
        </p:txBody>
      </p:sp>
      <p:sp>
        <p:nvSpPr>
          <p:cNvPr id="7" name="Footer Placeholder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34202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UCLA Strategic Communications</a:t>
            </a:r>
            <a:endParaRPr lang="en-US" dirty="0"/>
          </a:p>
        </p:txBody>
      </p:sp>
      <p:sp>
        <p:nvSpPr>
          <p:cNvPr id="5" name="Date Placeholder 4"/>
          <p:cNvSpPr>
            <a:spLocks noGrp="1"/>
          </p:cNvSpPr>
          <p:nvPr>
            <p:ph type="dt" idx="1"/>
          </p:nvPr>
        </p:nvSpPr>
        <p:spPr/>
        <p:txBody>
          <a:bodyPr/>
          <a:lstStyle/>
          <a:p>
            <a:fld id="{78913E0D-A77B-F34B-9854-FB8C76955786}" type="datetime4">
              <a:rPr lang="en-US" smtClean="0"/>
              <a:t>June 7, 2020</a:t>
            </a:fld>
            <a:endParaRPr lang="en-US"/>
          </a:p>
        </p:txBody>
      </p:sp>
      <p:sp>
        <p:nvSpPr>
          <p:cNvPr id="6" name="Slide Number Placeholder 5"/>
          <p:cNvSpPr>
            <a:spLocks noGrp="1"/>
          </p:cNvSpPr>
          <p:nvPr>
            <p:ph type="sldNum" sz="quarter" idx="5"/>
          </p:nvPr>
        </p:nvSpPr>
        <p:spPr/>
        <p:txBody>
          <a:bodyPr/>
          <a:lstStyle/>
          <a:p>
            <a:fld id="{736F0C19-1F3A-494B-AD56-5568DAB4ED89}" type="slidenum">
              <a:rPr lang="en-US" smtClean="0"/>
              <a:t>14</a:t>
            </a:fld>
            <a:endParaRPr lang="en-US"/>
          </a:p>
        </p:txBody>
      </p:sp>
      <p:sp>
        <p:nvSpPr>
          <p:cNvPr id="7" name="Footer Placeholder 6"/>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68802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Opener">
    <p:bg>
      <p:bgPr>
        <a:gradFill>
          <a:gsLst>
            <a:gs pos="0">
              <a:srgbClr val="00578B"/>
            </a:gs>
            <a:gs pos="45000">
              <a:srgbClr val="2774AE"/>
            </a:gs>
            <a:gs pos="100000">
              <a:srgbClr val="7EBAED">
                <a:lumMod val="100000"/>
              </a:srgbClr>
            </a:gs>
          </a:gsLst>
          <a:lin ang="4500000" scaled="0"/>
        </a:gradFill>
        <a:effectLst/>
      </p:bgPr>
    </p:bg>
    <p:spTree>
      <p:nvGrpSpPr>
        <p:cNvPr id="1" name=""/>
        <p:cNvGrpSpPr/>
        <p:nvPr/>
      </p:nvGrpSpPr>
      <p:grpSpPr>
        <a:xfrm>
          <a:off x="0" y="0"/>
          <a:ext cx="0" cy="0"/>
          <a:chOff x="0" y="0"/>
          <a:chExt cx="0" cy="0"/>
        </a:xfrm>
      </p:grpSpPr>
      <p:sp>
        <p:nvSpPr>
          <p:cNvPr id="17" name="Octagon 16">
            <a:extLst>
              <a:ext uri="{FF2B5EF4-FFF2-40B4-BE49-F238E27FC236}">
                <a16:creationId xmlns:a16="http://schemas.microsoft.com/office/drawing/2014/main" id="{65FAC5BD-8BAD-5C4A-847B-C7B75BEC366F}"/>
              </a:ext>
            </a:extLst>
          </p:cNvPr>
          <p:cNvSpPr/>
          <p:nvPr/>
        </p:nvSpPr>
        <p:spPr>
          <a:xfrm rot="1331359">
            <a:off x="8454595" y="4505914"/>
            <a:ext cx="950160" cy="950160"/>
          </a:xfrm>
          <a:prstGeom prst="octagon">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ctagon 17">
            <a:extLst>
              <a:ext uri="{FF2B5EF4-FFF2-40B4-BE49-F238E27FC236}">
                <a16:creationId xmlns:a16="http://schemas.microsoft.com/office/drawing/2014/main" id="{3B792266-316D-9C4C-9C63-12A44EECEE56}"/>
              </a:ext>
            </a:extLst>
          </p:cNvPr>
          <p:cNvSpPr/>
          <p:nvPr/>
        </p:nvSpPr>
        <p:spPr>
          <a:xfrm rot="1331359">
            <a:off x="8087407" y="4308150"/>
            <a:ext cx="569699" cy="569699"/>
          </a:xfrm>
          <a:prstGeom prst="octagon">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ctagon 18">
            <a:extLst>
              <a:ext uri="{FF2B5EF4-FFF2-40B4-BE49-F238E27FC236}">
                <a16:creationId xmlns:a16="http://schemas.microsoft.com/office/drawing/2014/main" id="{8D071C0B-DEE0-4447-83EF-C1DFDAF36172}"/>
              </a:ext>
            </a:extLst>
          </p:cNvPr>
          <p:cNvSpPr/>
          <p:nvPr/>
        </p:nvSpPr>
        <p:spPr>
          <a:xfrm rot="1331359">
            <a:off x="6573106" y="3326120"/>
            <a:ext cx="828514" cy="828514"/>
          </a:xfrm>
          <a:prstGeom prst="octagon">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ctagon 19">
            <a:extLst>
              <a:ext uri="{FF2B5EF4-FFF2-40B4-BE49-F238E27FC236}">
                <a16:creationId xmlns:a16="http://schemas.microsoft.com/office/drawing/2014/main" id="{293D232C-036B-E04F-BC31-7B4034F59F5F}"/>
              </a:ext>
            </a:extLst>
          </p:cNvPr>
          <p:cNvSpPr/>
          <p:nvPr/>
        </p:nvSpPr>
        <p:spPr>
          <a:xfrm rot="1331359">
            <a:off x="7270172" y="3694929"/>
            <a:ext cx="273887" cy="273887"/>
          </a:xfrm>
          <a:prstGeom prst="oct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ctagon 20">
            <a:extLst>
              <a:ext uri="{FF2B5EF4-FFF2-40B4-BE49-F238E27FC236}">
                <a16:creationId xmlns:a16="http://schemas.microsoft.com/office/drawing/2014/main" id="{41C10D55-BFB8-C742-A2F2-B15022C45DB1}"/>
              </a:ext>
            </a:extLst>
          </p:cNvPr>
          <p:cNvSpPr/>
          <p:nvPr/>
        </p:nvSpPr>
        <p:spPr>
          <a:xfrm rot="1331359">
            <a:off x="7503711" y="4468794"/>
            <a:ext cx="297357" cy="297357"/>
          </a:xfrm>
          <a:prstGeom prst="octagon">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ctagon 21">
            <a:extLst>
              <a:ext uri="{FF2B5EF4-FFF2-40B4-BE49-F238E27FC236}">
                <a16:creationId xmlns:a16="http://schemas.microsoft.com/office/drawing/2014/main" id="{BBB900C5-B9B8-E746-9803-62E675CF024C}"/>
              </a:ext>
            </a:extLst>
          </p:cNvPr>
          <p:cNvSpPr/>
          <p:nvPr/>
        </p:nvSpPr>
        <p:spPr>
          <a:xfrm rot="1331359">
            <a:off x="4600713" y="1379365"/>
            <a:ext cx="297357" cy="297357"/>
          </a:xfrm>
          <a:prstGeom prst="octagon">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ctagon 22">
            <a:extLst>
              <a:ext uri="{FF2B5EF4-FFF2-40B4-BE49-F238E27FC236}">
                <a16:creationId xmlns:a16="http://schemas.microsoft.com/office/drawing/2014/main" id="{7E3B78D9-0EB3-AC4A-9700-3F7B3E083AD3}"/>
              </a:ext>
            </a:extLst>
          </p:cNvPr>
          <p:cNvSpPr/>
          <p:nvPr/>
        </p:nvSpPr>
        <p:spPr>
          <a:xfrm rot="1331359">
            <a:off x="4712537" y="1445398"/>
            <a:ext cx="461347" cy="461347"/>
          </a:xfrm>
          <a:prstGeom prst="octagon">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31520" y="2286000"/>
            <a:ext cx="7680960" cy="457200"/>
          </a:xfrm>
        </p:spPr>
        <p:txBody>
          <a:bodyPr wrap="square" bIns="0" anchor="t" anchorCtr="0">
            <a:spAutoFit/>
          </a:bodyPr>
          <a:lstStyle>
            <a:lvl1pPr algn="ctr">
              <a:defRPr sz="3800" b="1" i="1">
                <a:solidFill>
                  <a:schemeClr val="bg1"/>
                </a:solidFill>
              </a:defRPr>
            </a:lvl1pPr>
          </a:lstStyle>
          <a:p>
            <a:r>
              <a:rPr lang="en-US" dirty="0"/>
              <a:t>Presentation Title</a:t>
            </a:r>
          </a:p>
        </p:txBody>
      </p:sp>
      <p:sp>
        <p:nvSpPr>
          <p:cNvPr id="5" name="Text Placeholder 4">
            <a:extLst>
              <a:ext uri="{FF2B5EF4-FFF2-40B4-BE49-F238E27FC236}">
                <a16:creationId xmlns:a16="http://schemas.microsoft.com/office/drawing/2014/main" id="{BA2EE47F-39B2-D344-8C0D-33A4CCB7AAA6}"/>
              </a:ext>
            </a:extLst>
          </p:cNvPr>
          <p:cNvSpPr>
            <a:spLocks noGrp="1"/>
          </p:cNvSpPr>
          <p:nvPr>
            <p:ph type="body" sz="quarter" idx="20" hasCustomPrompt="1"/>
          </p:nvPr>
        </p:nvSpPr>
        <p:spPr>
          <a:xfrm>
            <a:off x="731520" y="2834639"/>
            <a:ext cx="7680960" cy="274320"/>
          </a:xfrm>
        </p:spPr>
        <p:txBody>
          <a:bodyPr wrap="square"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sp>
        <p:nvSpPr>
          <p:cNvPr id="10" name="Date Placeholder 9" hidden="1">
            <a:extLst>
              <a:ext uri="{FF2B5EF4-FFF2-40B4-BE49-F238E27FC236}">
                <a16:creationId xmlns:a16="http://schemas.microsoft.com/office/drawing/2014/main" id="{B2A81AB0-654A-3248-A3C6-F1EE412BDF1D}"/>
              </a:ext>
            </a:extLst>
          </p:cNvPr>
          <p:cNvSpPr>
            <a:spLocks noGrp="1"/>
          </p:cNvSpPr>
          <p:nvPr>
            <p:ph type="dt" sz="half" idx="15"/>
          </p:nvPr>
        </p:nvSpPr>
        <p:spPr>
          <a:xfrm>
            <a:off x="6011601" y="4773251"/>
            <a:ext cx="2011680" cy="123111"/>
          </a:xfrm>
          <a:prstGeom prst="rect">
            <a:avLst/>
          </a:prstGeom>
        </p:spPr>
        <p:txBody>
          <a:bodyPr/>
          <a:lstStyle/>
          <a:p>
            <a:fld id="{3D8D77AA-0285-EA4C-A88D-327EB15FA828}" type="datetime4">
              <a:rPr lang="en-US" smtClean="0"/>
              <a:t>June 7, 2020</a:t>
            </a:fld>
            <a:endParaRPr lang="en-US"/>
          </a:p>
        </p:txBody>
      </p:sp>
      <p:sp>
        <p:nvSpPr>
          <p:cNvPr id="31" name="Slide Number Placeholder 30" hidden="1">
            <a:extLst>
              <a:ext uri="{FF2B5EF4-FFF2-40B4-BE49-F238E27FC236}">
                <a16:creationId xmlns:a16="http://schemas.microsoft.com/office/drawing/2014/main" id="{1FDC9578-4AC4-9D48-A4F5-3D595CDD3989}"/>
              </a:ext>
            </a:extLst>
          </p:cNvPr>
          <p:cNvSpPr>
            <a:spLocks noGrp="1"/>
          </p:cNvSpPr>
          <p:nvPr>
            <p:ph type="sldNum" sz="quarter" idx="17"/>
          </p:nvPr>
        </p:nvSpPr>
        <p:spPr>
          <a:xfrm>
            <a:off x="8249285" y="4773251"/>
            <a:ext cx="548640" cy="123111"/>
          </a:xfrm>
          <a:prstGeom prst="rect">
            <a:avLst/>
          </a:prstGeom>
        </p:spPr>
        <p:txBody>
          <a:bodyPr/>
          <a:lstStyle/>
          <a:p>
            <a:fld id="{8368066F-241F-DA46-A244-6F6C08E1BFA8}" type="slidenum">
              <a:rPr lang="en-US" smtClean="0"/>
              <a:pPr/>
              <a:t>‹#›</a:t>
            </a:fld>
            <a:endParaRPr lang="en-US"/>
          </a:p>
        </p:txBody>
      </p:sp>
      <p:sp>
        <p:nvSpPr>
          <p:cNvPr id="40" name="Text Placeholder 39">
            <a:extLst>
              <a:ext uri="{FF2B5EF4-FFF2-40B4-BE49-F238E27FC236}">
                <a16:creationId xmlns:a16="http://schemas.microsoft.com/office/drawing/2014/main" id="{768113DE-7400-F248-A1D1-073ED983FE0B}"/>
              </a:ext>
            </a:extLst>
          </p:cNvPr>
          <p:cNvSpPr>
            <a:spLocks noGrp="1"/>
          </p:cNvSpPr>
          <p:nvPr>
            <p:ph type="body" sz="quarter" idx="18" hasCustomPrompt="1"/>
          </p:nvPr>
        </p:nvSpPr>
        <p:spPr>
          <a:xfrm>
            <a:off x="731520" y="4674004"/>
            <a:ext cx="5344710" cy="184666"/>
          </a:xfrm>
        </p:spPr>
        <p:txBody>
          <a:bodyPr wrap="square" lIns="0" tIns="0" bIns="0" anchor="b" anchorCtr="0">
            <a:spAutoFit/>
          </a:bodyPr>
          <a:lstStyle>
            <a:lvl1pPr marL="0" indent="0">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Title, Department Name</a:t>
            </a:r>
          </a:p>
        </p:txBody>
      </p:sp>
      <p:sp>
        <p:nvSpPr>
          <p:cNvPr id="41" name="Text Placeholder 39">
            <a:extLst>
              <a:ext uri="{FF2B5EF4-FFF2-40B4-BE49-F238E27FC236}">
                <a16:creationId xmlns:a16="http://schemas.microsoft.com/office/drawing/2014/main" id="{C1CD1A20-8368-CF4D-89B6-4588CDF94C2D}"/>
              </a:ext>
            </a:extLst>
          </p:cNvPr>
          <p:cNvSpPr>
            <a:spLocks noGrp="1"/>
          </p:cNvSpPr>
          <p:nvPr>
            <p:ph type="body" sz="quarter" idx="19" hasCustomPrompt="1"/>
          </p:nvPr>
        </p:nvSpPr>
        <p:spPr>
          <a:xfrm>
            <a:off x="731520" y="4492772"/>
            <a:ext cx="5344710" cy="184666"/>
          </a:xfrm>
        </p:spPr>
        <p:txBody>
          <a:bodyPr wrap="square" lIns="0" tIns="0" bIns="0" anchor="b" anchorCtr="0">
            <a:spAutoFit/>
          </a:bodyPr>
          <a:lstStyle>
            <a:lvl1pPr marL="0" indent="0">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Presenter Name</a:t>
            </a:r>
          </a:p>
        </p:txBody>
      </p:sp>
      <p:sp>
        <p:nvSpPr>
          <p:cNvPr id="4" name="Picture Placeholder 3">
            <a:extLst>
              <a:ext uri="{FF2B5EF4-FFF2-40B4-BE49-F238E27FC236}">
                <a16:creationId xmlns:a16="http://schemas.microsoft.com/office/drawing/2014/main" id="{8E9A85FF-E80A-5945-A966-BD2B1C8F10C9}"/>
              </a:ext>
            </a:extLst>
          </p:cNvPr>
          <p:cNvSpPr>
            <a:spLocks noGrp="1"/>
          </p:cNvSpPr>
          <p:nvPr>
            <p:ph type="pic" sz="quarter" idx="21" hasCustomPrompt="1"/>
          </p:nvPr>
        </p:nvSpPr>
        <p:spPr>
          <a:xfrm>
            <a:off x="731520" y="327025"/>
            <a:ext cx="6176963" cy="1398588"/>
          </a:xfrm>
        </p:spPr>
        <p:txBody>
          <a:bodyPr wrap="square" lIns="91440" tIns="45720" rIns="91440" bIns="45720">
            <a:normAutofit/>
          </a:bodyPr>
          <a:lstStyle>
            <a:lvl1pPr marL="0" indent="0">
              <a:buFontTx/>
              <a:buNone/>
              <a:defRPr sz="14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format version of your department logo. Follow the yellow instructions.</a:t>
            </a:r>
          </a:p>
        </p:txBody>
      </p:sp>
      <p:sp>
        <p:nvSpPr>
          <p:cNvPr id="16" name="Text Placeholder 15">
            <a:extLst>
              <a:ext uri="{FF2B5EF4-FFF2-40B4-BE49-F238E27FC236}">
                <a16:creationId xmlns:a16="http://schemas.microsoft.com/office/drawing/2014/main" id="{0AF373DD-908C-E94D-9AD6-5F9541E2B277}"/>
              </a:ext>
            </a:extLst>
          </p:cNvPr>
          <p:cNvSpPr>
            <a:spLocks noGrp="1"/>
          </p:cNvSpPr>
          <p:nvPr>
            <p:ph type="body" sz="quarter" idx="22" hasCustomPrompt="1"/>
          </p:nvPr>
        </p:nvSpPr>
        <p:spPr>
          <a:xfrm>
            <a:off x="7079600" y="337330"/>
            <a:ext cx="1956827" cy="705876"/>
          </a:xfrm>
        </p:spPr>
        <p:txBody>
          <a:bodyPr wrap="square" lIns="0">
            <a:noAutofit/>
          </a:bodyPr>
          <a:lstStyle>
            <a:lvl1pPr>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r>
              <a:rPr lang="en-US" sz="1000" dirty="0">
                <a:solidFill>
                  <a:srgbClr val="FFFF00"/>
                </a:solidFill>
              </a:rPr>
              <a:t>1. GUIDES – To make sure guides are visible, inside the View ribbon, click the Guides checkbox. Then click the icon inside the picture frame to add your logo.</a:t>
            </a:r>
          </a:p>
        </p:txBody>
      </p:sp>
      <p:sp>
        <p:nvSpPr>
          <p:cNvPr id="46" name="Text Placeholder 15">
            <a:extLst>
              <a:ext uri="{FF2B5EF4-FFF2-40B4-BE49-F238E27FC236}">
                <a16:creationId xmlns:a16="http://schemas.microsoft.com/office/drawing/2014/main" id="{68850D03-9432-5045-8A8F-53B324B22A34}"/>
              </a:ext>
            </a:extLst>
          </p:cNvPr>
          <p:cNvSpPr>
            <a:spLocks noGrp="1"/>
          </p:cNvSpPr>
          <p:nvPr>
            <p:ph type="body" sz="quarter" idx="23" hasCustomPrompt="1"/>
          </p:nvPr>
        </p:nvSpPr>
        <p:spPr>
          <a:xfrm>
            <a:off x="7079600" y="1134645"/>
            <a:ext cx="1956826" cy="800916"/>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defTabSz="685800">
              <a:lnSpc>
                <a:spcPct val="90000"/>
              </a:lnSpc>
              <a:spcBef>
                <a:spcPts val="750"/>
              </a:spcBef>
              <a:defRPr/>
            </a:pPr>
            <a:r>
              <a:rPr lang="en-US" sz="1000" dirty="0">
                <a:solidFill>
                  <a:srgbClr val="FFFF00"/>
                </a:solidFill>
              </a:rPr>
              <a:t>2. QUALITY – For the sharpest image, we recommend selecting your logo from the </a:t>
            </a:r>
            <a:r>
              <a:rPr lang="en-US" sz="1000" dirty="0" err="1">
                <a:solidFill>
                  <a:srgbClr val="FFFF00"/>
                </a:solidFill>
              </a:rPr>
              <a:t>svg</a:t>
            </a:r>
            <a:r>
              <a:rPr lang="en-US" sz="1000" dirty="0">
                <a:solidFill>
                  <a:srgbClr val="FFFF00"/>
                </a:solidFill>
              </a:rPr>
              <a:t> folder. Insert the </a:t>
            </a:r>
            <a:r>
              <a:rPr lang="en-US" sz="1000" dirty="0" err="1">
                <a:solidFill>
                  <a:srgbClr val="FFFF00"/>
                </a:solidFill>
              </a:rPr>
              <a:t>Uxd-Wht</a:t>
            </a:r>
            <a:r>
              <a:rPr lang="en-US" sz="1000" dirty="0">
                <a:solidFill>
                  <a:srgbClr val="FFFF00"/>
                </a:solidFill>
              </a:rPr>
              <a:t> or Unboxed-</a:t>
            </a:r>
            <a:r>
              <a:rPr lang="en-US" sz="1000" dirty="0" err="1">
                <a:solidFill>
                  <a:srgbClr val="FFFF00"/>
                </a:solidFill>
              </a:rPr>
              <a:t>WhiteType</a:t>
            </a:r>
            <a:r>
              <a:rPr lang="en-US" sz="1000" dirty="0">
                <a:solidFill>
                  <a:srgbClr val="FFFF00"/>
                </a:solidFill>
              </a:rPr>
              <a:t> version and it will appear in the picture frame. </a:t>
            </a:r>
          </a:p>
        </p:txBody>
      </p:sp>
      <p:sp>
        <p:nvSpPr>
          <p:cNvPr id="47" name="Text Placeholder 15">
            <a:extLst>
              <a:ext uri="{FF2B5EF4-FFF2-40B4-BE49-F238E27FC236}">
                <a16:creationId xmlns:a16="http://schemas.microsoft.com/office/drawing/2014/main" id="{5FFB7AB8-AF09-3242-9F35-8B96D8415142}"/>
              </a:ext>
            </a:extLst>
          </p:cNvPr>
          <p:cNvSpPr>
            <a:spLocks noGrp="1"/>
          </p:cNvSpPr>
          <p:nvPr>
            <p:ph type="body" sz="quarter" idx="24" hasCustomPrompt="1"/>
          </p:nvPr>
        </p:nvSpPr>
        <p:spPr>
          <a:xfrm>
            <a:off x="6194854" y="3224426"/>
            <a:ext cx="2841572" cy="1284113"/>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a:r>
              <a:rPr lang="en-US" sz="1000" dirty="0">
                <a:solidFill>
                  <a:srgbClr val="FFFF00"/>
                </a:solidFill>
              </a:rPr>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48" name="Text Placeholder 15">
            <a:extLst>
              <a:ext uri="{FF2B5EF4-FFF2-40B4-BE49-F238E27FC236}">
                <a16:creationId xmlns:a16="http://schemas.microsoft.com/office/drawing/2014/main" id="{C46B9626-6E96-9340-AF44-2DC0F174B848}"/>
              </a:ext>
            </a:extLst>
          </p:cNvPr>
          <p:cNvSpPr>
            <a:spLocks noGrp="1"/>
          </p:cNvSpPr>
          <p:nvPr>
            <p:ph type="body" sz="quarter" idx="25" hasCustomPrompt="1"/>
          </p:nvPr>
        </p:nvSpPr>
        <p:spPr>
          <a:xfrm>
            <a:off x="6194854" y="4597443"/>
            <a:ext cx="2841572" cy="328379"/>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a:r>
              <a:rPr lang="en-US" sz="1000" dirty="0">
                <a:solidFill>
                  <a:srgbClr val="FFFF00"/>
                </a:solidFill>
              </a:rPr>
              <a:t>4. POSITION – Align the UCLA logo letters to meet the left guide. </a:t>
            </a:r>
          </a:p>
        </p:txBody>
      </p:sp>
    </p:spTree>
    <p:extLst>
      <p:ext uri="{BB962C8B-B14F-4D97-AF65-F5344CB8AC3E}">
        <p14:creationId xmlns:p14="http://schemas.microsoft.com/office/powerpoint/2010/main" val="3343787172"/>
      </p:ext>
    </p:extLst>
  </p:cSld>
  <p:clrMapOvr>
    <a:masterClrMapping/>
  </p:clrMapOvr>
  <p:extLst mod="1">
    <p:ext uri="{DCECCB84-F9BA-43D5-87BE-67443E8EF086}">
      <p15:sldGuideLst xmlns:p15="http://schemas.microsoft.com/office/powerpoint/2012/main">
        <p15:guide id="20" orient="horz" pos="374" userDrawn="1">
          <p15:clr>
            <a:srgbClr val="FBAE40"/>
          </p15:clr>
        </p15:guide>
        <p15:guide id="21" orient="horz" pos="206" userDrawn="1">
          <p15:clr>
            <a:srgbClr val="FBAE40"/>
          </p15:clr>
        </p15:guide>
        <p15:guide id="22" pos="4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one imag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C5033AD-6FA7-7743-93B8-5E99DF3F1E0B}"/>
              </a:ext>
            </a:extLst>
          </p:cNvPr>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w/one image goes here</a:t>
            </a:r>
          </a:p>
        </p:txBody>
      </p:sp>
      <p:sp>
        <p:nvSpPr>
          <p:cNvPr id="4" name="Text Placeholder 3">
            <a:extLst>
              <a:ext uri="{FF2B5EF4-FFF2-40B4-BE49-F238E27FC236}">
                <a16:creationId xmlns:a16="http://schemas.microsoft.com/office/drawing/2014/main" id="{D9C68967-12D0-6948-BEC8-ADEC003C53B5}"/>
              </a:ext>
            </a:extLst>
          </p:cNvPr>
          <p:cNvSpPr>
            <a:spLocks noGrp="1"/>
          </p:cNvSpPr>
          <p:nvPr>
            <p:ph type="body" sz="quarter" idx="13"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Tree>
    <p:extLst>
      <p:ext uri="{BB962C8B-B14F-4D97-AF65-F5344CB8AC3E}">
        <p14:creationId xmlns:p14="http://schemas.microsoft.com/office/powerpoint/2010/main" val="39237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w/two images goes here</a:t>
            </a:r>
          </a:p>
        </p:txBody>
      </p:sp>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4572000" y="0"/>
            <a:ext cx="4572000" cy="2578608"/>
          </a:xfrm>
          <a:solidFill>
            <a:srgbClr val="D2DDE9"/>
          </a:solidFill>
          <a:ln>
            <a:noFill/>
          </a:ln>
        </p:spPr>
        <p:txBody>
          <a:bodyPr wrap="none" anchor="t" anchorCtr="1"/>
          <a:lstStyle>
            <a:lvl1pPr marL="0" indent="0" algn="ctr">
              <a:buNone/>
              <a:defRPr>
                <a:solidFill>
                  <a:srgbClr val="898989"/>
                </a:solidFill>
              </a:defRPr>
            </a:lvl1pPr>
          </a:lstStyle>
          <a:p>
            <a:r>
              <a:rPr lang="en-US" smtClean="0"/>
              <a:t>Click icon to add picture</a:t>
            </a:r>
            <a:endParaRPr lang="en-US"/>
          </a:p>
        </p:txBody>
      </p:sp>
      <p:sp>
        <p:nvSpPr>
          <p:cNvPr id="9" name="Text Placeholder 3">
            <a:extLst>
              <a:ext uri="{FF2B5EF4-FFF2-40B4-BE49-F238E27FC236}">
                <a16:creationId xmlns:a16="http://schemas.microsoft.com/office/drawing/2014/main" id="{482BFA90-09AD-6F41-B5FD-054CA843D0F2}"/>
              </a:ext>
            </a:extLst>
          </p:cNvPr>
          <p:cNvSpPr>
            <a:spLocks noGrp="1"/>
          </p:cNvSpPr>
          <p:nvPr>
            <p:ph type="body" sz="quarter" idx="14"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Tree>
    <p:extLst>
      <p:ext uri="{BB962C8B-B14F-4D97-AF65-F5344CB8AC3E}">
        <p14:creationId xmlns:p14="http://schemas.microsoft.com/office/powerpoint/2010/main" val="170657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w/four image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4572000" y="0"/>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smtClean="0"/>
              <a:t>Click icon to add picture</a:t>
            </a:r>
            <a:endParaRPr lang="en-US" dirty="0"/>
          </a:p>
        </p:txBody>
      </p:sp>
      <p:sp>
        <p:nvSpPr>
          <p:cNvPr id="8" name="Picture Placeholder 6">
            <a:extLst>
              <a:ext uri="{FF2B5EF4-FFF2-40B4-BE49-F238E27FC236}">
                <a16:creationId xmlns:a16="http://schemas.microsoft.com/office/drawing/2014/main" id="{7CF5FAE1-A06E-B748-909A-FFE076FEF7D2}"/>
              </a:ext>
            </a:extLst>
          </p:cNvPr>
          <p:cNvSpPr>
            <a:spLocks noGrp="1"/>
          </p:cNvSpPr>
          <p:nvPr>
            <p:ph type="pic" sz="quarter" idx="13"/>
          </p:nvPr>
        </p:nvSpPr>
        <p:spPr>
          <a:xfrm>
            <a:off x="4572000" y="2569655"/>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smtClean="0"/>
              <a:t>Click icon to add picture</a:t>
            </a:r>
            <a:endParaRPr lang="en-US" dirty="0"/>
          </a:p>
        </p:txBody>
      </p:sp>
      <p:sp>
        <p:nvSpPr>
          <p:cNvPr id="9" name="Picture Placeholder 6">
            <a:extLst>
              <a:ext uri="{FF2B5EF4-FFF2-40B4-BE49-F238E27FC236}">
                <a16:creationId xmlns:a16="http://schemas.microsoft.com/office/drawing/2014/main" id="{31C7C305-4BBB-6942-B2B6-9AA624351F13}"/>
              </a:ext>
            </a:extLst>
          </p:cNvPr>
          <p:cNvSpPr>
            <a:spLocks noGrp="1"/>
          </p:cNvSpPr>
          <p:nvPr>
            <p:ph type="pic" sz="quarter" idx="14"/>
          </p:nvPr>
        </p:nvSpPr>
        <p:spPr>
          <a:xfrm>
            <a:off x="6858000" y="0"/>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smtClean="0"/>
              <a:t>Click icon to add picture</a:t>
            </a:r>
            <a:endParaRPr lang="en-US" dirty="0"/>
          </a:p>
        </p:txBody>
      </p:sp>
      <p:sp>
        <p:nvSpPr>
          <p:cNvPr id="14" name="Title 1">
            <a:extLst>
              <a:ext uri="{FF2B5EF4-FFF2-40B4-BE49-F238E27FC236}">
                <a16:creationId xmlns:a16="http://schemas.microsoft.com/office/drawing/2014/main" id="{1C2AC2C3-2558-8E41-980D-6B256CBEF2D8}"/>
              </a:ext>
            </a:extLst>
          </p:cNvPr>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w/four images goes here</a:t>
            </a:r>
          </a:p>
        </p:txBody>
      </p:sp>
      <p:sp>
        <p:nvSpPr>
          <p:cNvPr id="16" name="Text Placeholder 3">
            <a:extLst>
              <a:ext uri="{FF2B5EF4-FFF2-40B4-BE49-F238E27FC236}">
                <a16:creationId xmlns:a16="http://schemas.microsoft.com/office/drawing/2014/main" id="{3066FADF-91C1-FE46-8E36-3D6F448D0EA2}"/>
              </a:ext>
            </a:extLst>
          </p:cNvPr>
          <p:cNvSpPr>
            <a:spLocks noGrp="1"/>
          </p:cNvSpPr>
          <p:nvPr>
            <p:ph type="body" sz="quarter" idx="16"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Tree>
    <p:extLst>
      <p:ext uri="{BB962C8B-B14F-4D97-AF65-F5344CB8AC3E}">
        <p14:creationId xmlns:p14="http://schemas.microsoft.com/office/powerpoint/2010/main" val="55760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full screen">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98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8800" y="1828800"/>
            <a:ext cx="5486400" cy="1463040"/>
          </a:xfrm>
        </p:spPr>
        <p:txBody>
          <a:bodyPr wrap="square" bIns="0" anchor="ctr" anchorCtr="1">
            <a:spAutoFit/>
          </a:bodyPr>
          <a:lstStyle>
            <a:lvl1pPr algn="ctr">
              <a:defRPr sz="3200" b="0" i="0">
                <a:solidFill>
                  <a:schemeClr val="bg1"/>
                </a:solidFill>
              </a:defRPr>
            </a:lvl1pPr>
          </a:lstStyle>
          <a:p>
            <a:pPr>
              <a:lnSpc>
                <a:spcPct val="100000"/>
              </a:lnSpc>
              <a:spcBef>
                <a:spcPts val="0"/>
              </a:spcBef>
            </a:pPr>
            <a:r>
              <a:rPr lang="en-US" sz="3200" dirty="0">
                <a:solidFill>
                  <a:schemeClr val="bg1"/>
                </a:solidFill>
                <a:latin typeface="Helvetica" pitchFamily="2" charset="0"/>
              </a:rPr>
              <a:t>Lorem ipsum dolor sit </a:t>
            </a:r>
            <a:r>
              <a:rPr lang="en-US" sz="3200" dirty="0" err="1">
                <a:solidFill>
                  <a:schemeClr val="bg1"/>
                </a:solidFill>
                <a:latin typeface="Helvetica" pitchFamily="2" charset="0"/>
              </a:rPr>
              <a:t>amet</a:t>
            </a:r>
            <a:r>
              <a:rPr lang="en-US" sz="3200" dirty="0">
                <a:solidFill>
                  <a:schemeClr val="bg1"/>
                </a:solidFill>
                <a:latin typeface="Helvetica" pitchFamily="2" charset="0"/>
              </a:rPr>
              <a:t> ex </a:t>
            </a:r>
            <a:r>
              <a:rPr lang="en-US" sz="3200" dirty="0" err="1">
                <a:solidFill>
                  <a:schemeClr val="bg1"/>
                </a:solidFill>
                <a:latin typeface="Helvetica" pitchFamily="2" charset="0"/>
              </a:rPr>
              <a:t>eum</a:t>
            </a:r>
            <a:r>
              <a:rPr lang="en-US" sz="3200" dirty="0">
                <a:solidFill>
                  <a:schemeClr val="bg1"/>
                </a:solidFill>
                <a:latin typeface="Helvetica" pitchFamily="2" charset="0"/>
              </a:rPr>
              <a:t> </a:t>
            </a:r>
            <a:r>
              <a:rPr lang="en-US" sz="3200" dirty="0" err="1">
                <a:solidFill>
                  <a:schemeClr val="bg1"/>
                </a:solidFill>
                <a:latin typeface="Helvetica" pitchFamily="2" charset="0"/>
              </a:rPr>
              <a:t>reque</a:t>
            </a:r>
            <a:r>
              <a:rPr lang="en-US" sz="3200" dirty="0">
                <a:solidFill>
                  <a:schemeClr val="bg1"/>
                </a:solidFill>
                <a:latin typeface="Helvetica" pitchFamily="2" charset="0"/>
              </a:rPr>
              <a:t> </a:t>
            </a:r>
            <a:r>
              <a:rPr lang="en-US" sz="3200" dirty="0" err="1">
                <a:solidFill>
                  <a:schemeClr val="bg1"/>
                </a:solidFill>
                <a:latin typeface="Helvetica" pitchFamily="2" charset="0"/>
              </a:rPr>
              <a:t>graece</a:t>
            </a:r>
            <a:r>
              <a:rPr lang="en-US" sz="3200" dirty="0">
                <a:solidFill>
                  <a:schemeClr val="bg1"/>
                </a:solidFill>
                <a:latin typeface="Helvetica" pitchFamily="2" charset="0"/>
              </a:rPr>
              <a:t> </a:t>
            </a:r>
            <a:r>
              <a:rPr lang="en-US" sz="3200" dirty="0" err="1">
                <a:solidFill>
                  <a:schemeClr val="bg1"/>
                </a:solidFill>
                <a:latin typeface="Helvetica" pitchFamily="2" charset="0"/>
              </a:rPr>
              <a:t>nam</a:t>
            </a:r>
            <a:r>
              <a:rPr lang="en-US" sz="3200" dirty="0">
                <a:solidFill>
                  <a:schemeClr val="bg1"/>
                </a:solidFill>
                <a:latin typeface="Helvetica" pitchFamily="2" charset="0"/>
              </a:rPr>
              <a:t> </a:t>
            </a:r>
            <a:r>
              <a:rPr lang="en-US" sz="3200" dirty="0" err="1">
                <a:solidFill>
                  <a:schemeClr val="bg1"/>
                </a:solidFill>
                <a:latin typeface="Helvetica" pitchFamily="2" charset="0"/>
              </a:rPr>
              <a:t>harum</a:t>
            </a:r>
            <a:r>
              <a:rPr lang="en-US" sz="3200" dirty="0">
                <a:solidFill>
                  <a:schemeClr val="bg1"/>
                </a:solidFill>
                <a:latin typeface="Helvetica" pitchFamily="2" charset="0"/>
              </a:rPr>
              <a:t> </a:t>
            </a:r>
            <a:r>
              <a:rPr lang="en-US" sz="3200" dirty="0" err="1">
                <a:solidFill>
                  <a:schemeClr val="bg1"/>
                </a:solidFill>
                <a:latin typeface="Helvetica" pitchFamily="2" charset="0"/>
              </a:rPr>
              <a:t>vonsequat</a:t>
            </a:r>
            <a:endParaRPr lang="en-US" sz="3200" dirty="0">
              <a:solidFill>
                <a:schemeClr val="bg1"/>
              </a:solidFill>
              <a:latin typeface="Helvetica" pitchFamily="2" charset="0"/>
            </a:endParaRPr>
          </a:p>
        </p:txBody>
      </p:sp>
    </p:spTree>
    <p:extLst>
      <p:ext uri="{BB962C8B-B14F-4D97-AF65-F5344CB8AC3E}">
        <p14:creationId xmlns:p14="http://schemas.microsoft.com/office/powerpoint/2010/main" val="150877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286000"/>
            <a:ext cx="7680960" cy="457200"/>
          </a:xfrm>
        </p:spPr>
        <p:txBody>
          <a:bodyPr bIns="0" anchor="t" anchorCtr="0">
            <a:spAutoFit/>
          </a:bodyPr>
          <a:lstStyle>
            <a:lvl1pPr algn="ctr">
              <a:defRPr sz="3800" b="1" i="1">
                <a:solidFill>
                  <a:schemeClr val="bg1"/>
                </a:solidFill>
              </a:defRPr>
            </a:lvl1pPr>
          </a:lstStyle>
          <a:p>
            <a:r>
              <a:rPr lang="en-US" dirty="0"/>
              <a:t>Thank You</a:t>
            </a:r>
          </a:p>
        </p:txBody>
      </p:sp>
    </p:spTree>
    <p:extLst>
      <p:ext uri="{BB962C8B-B14F-4D97-AF65-F5344CB8AC3E}">
        <p14:creationId xmlns:p14="http://schemas.microsoft.com/office/powerpoint/2010/main" val="3310654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963"/>
            <a:ext cx="6858000" cy="1792287"/>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2703513"/>
            <a:ext cx="6858000" cy="124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01852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573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153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3444875"/>
            <a:ext cx="7886700" cy="11271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586220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70013"/>
            <a:ext cx="3867150" cy="326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3867150" cy="3267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659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286000"/>
            <a:ext cx="7680960" cy="457200"/>
          </a:xfrm>
        </p:spPr>
        <p:txBody>
          <a:bodyPr bIns="0" anchor="t" anchorCtr="0">
            <a:spAutoFit/>
          </a:bodyPr>
          <a:lstStyle>
            <a:lvl1pPr algn="ctr">
              <a:defRPr sz="3800" b="1" i="1">
                <a:solidFill>
                  <a:schemeClr val="bg1"/>
                </a:solidFill>
              </a:defRPr>
            </a:lvl1pPr>
          </a:lstStyle>
          <a:p>
            <a:r>
              <a:rPr lang="en-US" dirty="0"/>
              <a:t>Section Divider</a:t>
            </a:r>
          </a:p>
        </p:txBody>
      </p:sp>
      <p:sp>
        <p:nvSpPr>
          <p:cNvPr id="6" name="Text Placeholder 4">
            <a:extLst>
              <a:ext uri="{FF2B5EF4-FFF2-40B4-BE49-F238E27FC236}">
                <a16:creationId xmlns:a16="http://schemas.microsoft.com/office/drawing/2014/main" id="{F189EAFF-696D-0248-AFFA-AAE927E26F96}"/>
              </a:ext>
            </a:extLst>
          </p:cNvPr>
          <p:cNvSpPr>
            <a:spLocks noGrp="1"/>
          </p:cNvSpPr>
          <p:nvPr>
            <p:ph type="body" sz="quarter" idx="20" hasCustomPrompt="1"/>
          </p:nvPr>
        </p:nvSpPr>
        <p:spPr>
          <a:xfrm>
            <a:off x="731520" y="2819398"/>
            <a:ext cx="7680960" cy="274320"/>
          </a:xfrm>
        </p:spPr>
        <p:txBody>
          <a:bodyPr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spTree>
    <p:extLst>
      <p:ext uri="{BB962C8B-B14F-4D97-AF65-F5344CB8AC3E}">
        <p14:creationId xmlns:p14="http://schemas.microsoft.com/office/powerpoint/2010/main" val="2917617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2063"/>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1881188"/>
            <a:ext cx="3868737" cy="27654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2063"/>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1881188"/>
            <a:ext cx="3887788" cy="27654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9296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0341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48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1738"/>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741363"/>
            <a:ext cx="4629150" cy="36591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736399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1738"/>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741363"/>
            <a:ext cx="4629150" cy="3659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493256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2376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62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4638"/>
            <a:ext cx="5762625" cy="4362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85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w/copy</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731520" y="1920240"/>
            <a:ext cx="7314883" cy="222818"/>
          </a:xfrm>
        </p:spPr>
        <p:txBody>
          <a:bodyPr lIns="45720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IF NEEDED</a:t>
            </a:r>
          </a:p>
        </p:txBody>
      </p:sp>
      <p:sp>
        <p:nvSpPr>
          <p:cNvPr id="7" name="Text Placeholder 6">
            <a:extLst>
              <a:ext uri="{FF2B5EF4-FFF2-40B4-BE49-F238E27FC236}">
                <a16:creationId xmlns:a16="http://schemas.microsoft.com/office/drawing/2014/main" id="{16A9AE35-7F73-6044-BF44-6833FBE8EFF5}"/>
              </a:ext>
            </a:extLst>
          </p:cNvPr>
          <p:cNvSpPr>
            <a:spLocks noGrp="1"/>
          </p:cNvSpPr>
          <p:nvPr>
            <p:ph type="body" sz="quarter" idx="13" hasCustomPrompt="1"/>
          </p:nvPr>
        </p:nvSpPr>
        <p:spPr>
          <a:xfrm>
            <a:off x="731838" y="2286000"/>
            <a:ext cx="7315200" cy="7315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ead</a:t>
            </a:r>
            <a:r>
              <a:rPr lang="en-US" dirty="0"/>
              <a:t>.</a:t>
            </a:r>
          </a:p>
        </p:txBody>
      </p:sp>
    </p:spTree>
    <p:extLst>
      <p:ext uri="{BB962C8B-B14F-4D97-AF65-F5344CB8AC3E}">
        <p14:creationId xmlns:p14="http://schemas.microsoft.com/office/powerpoint/2010/main" val="138227205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w/bullets</a:t>
            </a:r>
          </a:p>
        </p:txBody>
      </p:sp>
      <p:sp>
        <p:nvSpPr>
          <p:cNvPr id="8" name="Text Placeholder 6">
            <a:extLst>
              <a:ext uri="{FF2B5EF4-FFF2-40B4-BE49-F238E27FC236}">
                <a16:creationId xmlns:a16="http://schemas.microsoft.com/office/drawing/2014/main" id="{0A621076-D4E9-794C-AD36-843BF2FF609B}"/>
              </a:ext>
            </a:extLst>
          </p:cNvPr>
          <p:cNvSpPr>
            <a:spLocks noGrp="1"/>
          </p:cNvSpPr>
          <p:nvPr>
            <p:ph type="body" sz="quarter" idx="13" hasCustomPrompt="1"/>
          </p:nvPr>
        </p:nvSpPr>
        <p:spPr>
          <a:xfrm>
            <a:off x="731838" y="1920240"/>
            <a:ext cx="7315200" cy="54864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2860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w/two columns</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731520" y="1920240"/>
            <a:ext cx="3566160" cy="222818"/>
          </a:xfrm>
        </p:spPr>
        <p:txBody>
          <a:bodyPr lIns="457200" tIns="0" rIns="0" bIns="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Column </a:t>
            </a:r>
            <a:r>
              <a:rPr lang="en-US" dirty="0" err="1"/>
              <a:t>ONe</a:t>
            </a:r>
            <a:endParaRPr lang="en-US" dirty="0"/>
          </a:p>
        </p:txBody>
      </p:sp>
      <p:sp>
        <p:nvSpPr>
          <p:cNvPr id="7" name="Text Placeholder 15">
            <a:extLst>
              <a:ext uri="{FF2B5EF4-FFF2-40B4-BE49-F238E27FC236}">
                <a16:creationId xmlns:a16="http://schemas.microsoft.com/office/drawing/2014/main" id="{F830867C-9860-A540-B2F8-B4F1E5421A7C}"/>
              </a:ext>
            </a:extLst>
          </p:cNvPr>
          <p:cNvSpPr>
            <a:spLocks noGrp="1"/>
          </p:cNvSpPr>
          <p:nvPr>
            <p:ph type="body" sz="quarter" idx="13" hasCustomPrompt="1"/>
          </p:nvPr>
        </p:nvSpPr>
        <p:spPr>
          <a:xfrm>
            <a:off x="4480560" y="1920240"/>
            <a:ext cx="3566160" cy="222818"/>
          </a:xfrm>
        </p:spPr>
        <p:txBody>
          <a:bodyPr lIns="457200" tIns="0" rIns="0" bIns="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Column Two</a:t>
            </a:r>
          </a:p>
        </p:txBody>
      </p:sp>
      <p:sp>
        <p:nvSpPr>
          <p:cNvPr id="9" name="Text Placeholder 6">
            <a:extLst>
              <a:ext uri="{FF2B5EF4-FFF2-40B4-BE49-F238E27FC236}">
                <a16:creationId xmlns:a16="http://schemas.microsoft.com/office/drawing/2014/main" id="{58655711-A5BA-0340-8B5D-3721C36F5FE6}"/>
              </a:ext>
            </a:extLst>
          </p:cNvPr>
          <p:cNvSpPr>
            <a:spLocks noGrp="1"/>
          </p:cNvSpPr>
          <p:nvPr>
            <p:ph type="body" sz="quarter" idx="15" hasCustomPrompt="1"/>
          </p:nvPr>
        </p:nvSpPr>
        <p:spPr>
          <a:xfrm>
            <a:off x="731838" y="2286000"/>
            <a:ext cx="3566160" cy="11887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
        <p:nvSpPr>
          <p:cNvPr id="10" name="Text Placeholder 6">
            <a:extLst>
              <a:ext uri="{FF2B5EF4-FFF2-40B4-BE49-F238E27FC236}">
                <a16:creationId xmlns:a16="http://schemas.microsoft.com/office/drawing/2014/main" id="{6377D75B-88A1-8E47-BB90-9C926877E2A0}"/>
              </a:ext>
            </a:extLst>
          </p:cNvPr>
          <p:cNvSpPr>
            <a:spLocks noGrp="1"/>
          </p:cNvSpPr>
          <p:nvPr>
            <p:ph type="body" sz="quarter" idx="16" hasCustomPrompt="1"/>
          </p:nvPr>
        </p:nvSpPr>
        <p:spPr>
          <a:xfrm>
            <a:off x="4480560" y="2286000"/>
            <a:ext cx="3566160" cy="11887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Tree>
    <p:extLst>
      <p:ext uri="{BB962C8B-B14F-4D97-AF65-F5344CB8AC3E}">
        <p14:creationId xmlns:p14="http://schemas.microsoft.com/office/powerpoint/2010/main" val="273291237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wo bullet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w/two bullet columns</a:t>
            </a:r>
          </a:p>
        </p:txBody>
      </p:sp>
      <p:sp>
        <p:nvSpPr>
          <p:cNvPr id="7" name="Text Placeholder 6">
            <a:extLst>
              <a:ext uri="{FF2B5EF4-FFF2-40B4-BE49-F238E27FC236}">
                <a16:creationId xmlns:a16="http://schemas.microsoft.com/office/drawing/2014/main" id="{819E5FAE-7645-C34B-94C3-69C37891FB84}"/>
              </a:ext>
            </a:extLst>
          </p:cNvPr>
          <p:cNvSpPr>
            <a:spLocks noGrp="1"/>
          </p:cNvSpPr>
          <p:nvPr>
            <p:ph type="body" sz="quarter" idx="13" hasCustomPrompt="1"/>
          </p:nvPr>
        </p:nvSpPr>
        <p:spPr>
          <a:xfrm>
            <a:off x="731838" y="1920240"/>
            <a:ext cx="3566160" cy="73152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sp>
        <p:nvSpPr>
          <p:cNvPr id="9" name="Text Placeholder 6">
            <a:extLst>
              <a:ext uri="{FF2B5EF4-FFF2-40B4-BE49-F238E27FC236}">
                <a16:creationId xmlns:a16="http://schemas.microsoft.com/office/drawing/2014/main" id="{6466192A-B18D-6B4F-B810-262A070288A2}"/>
              </a:ext>
            </a:extLst>
          </p:cNvPr>
          <p:cNvSpPr>
            <a:spLocks noGrp="1"/>
          </p:cNvSpPr>
          <p:nvPr>
            <p:ph type="body" sz="quarter" idx="14" hasCustomPrompt="1"/>
          </p:nvPr>
        </p:nvSpPr>
        <p:spPr>
          <a:xfrm>
            <a:off x="4480560" y="1920240"/>
            <a:ext cx="3566160" cy="73152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0020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number callouts">
    <p:spTree>
      <p:nvGrpSpPr>
        <p:cNvPr id="1" name=""/>
        <p:cNvGrpSpPr/>
        <p:nvPr/>
      </p:nvGrpSpPr>
      <p:grpSpPr>
        <a:xfrm>
          <a:off x="0" y="0"/>
          <a:ext cx="0" cy="0"/>
          <a:chOff x="0" y="0"/>
          <a:chExt cx="0" cy="0"/>
        </a:xfrm>
      </p:grpSpPr>
      <p:sp>
        <p:nvSpPr>
          <p:cNvPr id="20" name="Label Placeholder 15">
            <a:extLst>
              <a:ext uri="{FF2B5EF4-FFF2-40B4-BE49-F238E27FC236}">
                <a16:creationId xmlns:a16="http://schemas.microsoft.com/office/drawing/2014/main" id="{393FEC69-576E-5A41-A66C-343864F51003}"/>
              </a:ext>
            </a:extLst>
          </p:cNvPr>
          <p:cNvSpPr>
            <a:spLocks noGrp="1"/>
          </p:cNvSpPr>
          <p:nvPr>
            <p:ph type="body" sz="quarter" idx="17" hasCustomPrompt="1"/>
          </p:nvPr>
        </p:nvSpPr>
        <p:spPr>
          <a:xfrm>
            <a:off x="1977468" y="3655945"/>
            <a:ext cx="1818445" cy="194990"/>
          </a:xfrm>
        </p:spPr>
        <p:txBody>
          <a:bodyPr wrap="square" lIns="0" tIns="0" rIns="0" bIns="0" anchor="t" anchorCtr="0">
            <a:spAutoFit/>
          </a:bodyPr>
          <a:lstStyle>
            <a:lvl1pPr marL="0" indent="0" algn="ctr">
              <a:buNone/>
              <a:defRPr sz="14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Label goes here</a:t>
            </a:r>
          </a:p>
        </p:txBody>
      </p:sp>
      <p:sp>
        <p:nvSpPr>
          <p:cNvPr id="16" name="Data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2725025" y="1875645"/>
            <a:ext cx="876202" cy="1738938"/>
          </a:xfrm>
        </p:spPr>
        <p:txBody>
          <a:bodyPr wrap="none" lIns="0" anchor="b" anchorCtr="0">
            <a:spAutoFit/>
          </a:bodyPr>
          <a:lstStyle>
            <a:lvl1pPr marL="0" indent="0" algn="l">
              <a:buNone/>
              <a:defRPr sz="11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1</a:t>
            </a:r>
          </a:p>
        </p:txBody>
      </p:sp>
      <p:sp>
        <p:nvSpPr>
          <p:cNvPr id="19" name="# symbol Placeholder 15">
            <a:extLst>
              <a:ext uri="{FF2B5EF4-FFF2-40B4-BE49-F238E27FC236}">
                <a16:creationId xmlns:a16="http://schemas.microsoft.com/office/drawing/2014/main" id="{75006981-AE6F-ED48-9FDA-C84F313AB315}"/>
              </a:ext>
            </a:extLst>
          </p:cNvPr>
          <p:cNvSpPr>
            <a:spLocks noGrp="1"/>
          </p:cNvSpPr>
          <p:nvPr>
            <p:ph type="body" sz="quarter" idx="16" hasCustomPrompt="1"/>
          </p:nvPr>
        </p:nvSpPr>
        <p:spPr>
          <a:xfrm>
            <a:off x="2173955" y="2460421"/>
            <a:ext cx="520334" cy="1154162"/>
          </a:xfrm>
        </p:spPr>
        <p:txBody>
          <a:bodyPr wrap="none" lIns="0" bIns="182880" anchor="b" anchorCtr="0">
            <a:spAutoFit/>
          </a:bodyPr>
          <a:lstStyle>
            <a:lvl1pPr marL="0" indent="0" algn="r">
              <a:buNone/>
              <a:defRPr sz="6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a:t>
            </a:r>
          </a:p>
        </p:txBody>
      </p:sp>
      <p:sp>
        <p:nvSpPr>
          <p:cNvPr id="21" name="Label Placeholder 15">
            <a:extLst>
              <a:ext uri="{FF2B5EF4-FFF2-40B4-BE49-F238E27FC236}">
                <a16:creationId xmlns:a16="http://schemas.microsoft.com/office/drawing/2014/main" id="{281D7D63-1772-2548-8E9D-38CC73E7E410}"/>
              </a:ext>
            </a:extLst>
          </p:cNvPr>
          <p:cNvSpPr>
            <a:spLocks noGrp="1"/>
          </p:cNvSpPr>
          <p:nvPr>
            <p:ph type="body" sz="quarter" idx="18" hasCustomPrompt="1"/>
          </p:nvPr>
        </p:nvSpPr>
        <p:spPr>
          <a:xfrm>
            <a:off x="6019269" y="3655945"/>
            <a:ext cx="1818445" cy="194990"/>
          </a:xfrm>
        </p:spPr>
        <p:txBody>
          <a:bodyPr wrap="square" lIns="0" tIns="0" rIns="0" bIns="0" anchor="t" anchorCtr="0">
            <a:spAutoFit/>
          </a:bodyPr>
          <a:lstStyle>
            <a:lvl1pPr marL="0" indent="0" algn="ctr">
              <a:buNone/>
              <a:defRPr sz="14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Label goes here</a:t>
            </a:r>
          </a:p>
        </p:txBody>
      </p:sp>
      <p:sp>
        <p:nvSpPr>
          <p:cNvPr id="14" name="Data Placeholder 15">
            <a:extLst>
              <a:ext uri="{FF2B5EF4-FFF2-40B4-BE49-F238E27FC236}">
                <a16:creationId xmlns:a16="http://schemas.microsoft.com/office/drawing/2014/main" id="{0D991CE4-8961-6642-9F1F-CD254B61DBC1}"/>
              </a:ext>
            </a:extLst>
          </p:cNvPr>
          <p:cNvSpPr>
            <a:spLocks noGrp="1"/>
          </p:cNvSpPr>
          <p:nvPr>
            <p:ph type="body" sz="quarter" idx="14" hasCustomPrompt="1"/>
          </p:nvPr>
        </p:nvSpPr>
        <p:spPr>
          <a:xfrm>
            <a:off x="6144623" y="2082625"/>
            <a:ext cx="1567737" cy="1531958"/>
          </a:xfrm>
        </p:spPr>
        <p:txBody>
          <a:bodyPr wrap="none" lIns="0" anchor="b" anchorCtr="0">
            <a:spAutoFit/>
          </a:bodyPr>
          <a:lstStyle>
            <a:lvl1pPr marL="0" indent="0" algn="ctr">
              <a:buNone/>
              <a:defRPr sz="11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80</a:t>
            </a:r>
          </a:p>
        </p:txBody>
      </p:sp>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w/number callouts</a:t>
            </a:r>
          </a:p>
        </p:txBody>
      </p:sp>
    </p:spTree>
    <p:extLst>
      <p:ext uri="{BB962C8B-B14F-4D97-AF65-F5344CB8AC3E}">
        <p14:creationId xmlns:p14="http://schemas.microsoft.com/office/powerpoint/2010/main" val="417002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w/table</a:t>
            </a:r>
          </a:p>
        </p:txBody>
      </p:sp>
      <p:sp>
        <p:nvSpPr>
          <p:cNvPr id="4" name="Rectangle 3">
            <a:extLst>
              <a:ext uri="{FF2B5EF4-FFF2-40B4-BE49-F238E27FC236}">
                <a16:creationId xmlns:a16="http://schemas.microsoft.com/office/drawing/2014/main" id="{C8B25AD7-E7BA-A04B-8087-8B406EFE55BC}"/>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B13B9C0-57DF-AA43-A71D-A22B60BD29B3}"/>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E10888-1D89-B343-8141-C3F85EC8E2B6}"/>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DB9779-D88F-584E-A4C8-9519B79881C5}"/>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82E566-6216-BE40-8CBE-9B7D64ABE695}"/>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C30AA6-B15B-4A46-8580-0E42ECDFF071}"/>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able Placeholder 4">
            <a:extLst>
              <a:ext uri="{FF2B5EF4-FFF2-40B4-BE49-F238E27FC236}">
                <a16:creationId xmlns:a16="http://schemas.microsoft.com/office/drawing/2014/main" id="{3EE0CC54-DED3-C64F-98AE-A20D7062CE1E}"/>
              </a:ext>
            </a:extLst>
          </p:cNvPr>
          <p:cNvSpPr>
            <a:spLocks noGrp="1"/>
          </p:cNvSpPr>
          <p:nvPr>
            <p:ph type="tbl" sz="quarter" idx="13"/>
          </p:nvPr>
        </p:nvSpPr>
        <p:spPr>
          <a:xfrm>
            <a:off x="1188720" y="1920240"/>
            <a:ext cx="6400800" cy="2194560"/>
          </a:xfrm>
        </p:spPr>
        <p:txBody>
          <a:bodyPr lIns="0" tIns="0" anchor="t" anchorCtr="0"/>
          <a:lstStyle>
            <a:lvl1pPr marL="0" indent="0" algn="ctr">
              <a:buFont typeface="Arial" panose="020B0604020202020204" pitchFamily="34" charset="0"/>
              <a:buNone/>
              <a:defRPr/>
            </a:lvl1pPr>
          </a:lstStyle>
          <a:p>
            <a:r>
              <a:rPr lang="en-US" smtClean="0"/>
              <a:t>Click icon to add table</a:t>
            </a:r>
            <a:endParaRPr lang="en-US" dirty="0"/>
          </a:p>
        </p:txBody>
      </p:sp>
      <p:sp>
        <p:nvSpPr>
          <p:cNvPr id="15" name="Text Placeholder 3">
            <a:extLst>
              <a:ext uri="{FF2B5EF4-FFF2-40B4-BE49-F238E27FC236}">
                <a16:creationId xmlns:a16="http://schemas.microsoft.com/office/drawing/2014/main" id="{E5A54539-5A0E-AF43-BF16-C1D365082811}"/>
              </a:ext>
            </a:extLst>
          </p:cNvPr>
          <p:cNvSpPr>
            <a:spLocks noGrp="1"/>
          </p:cNvSpPr>
          <p:nvPr>
            <p:ph type="body" sz="quarter" idx="12" hasCustomPrompt="1"/>
          </p:nvPr>
        </p:nvSpPr>
        <p:spPr>
          <a:xfrm>
            <a:off x="759998" y="521611"/>
            <a:ext cx="6727082" cy="307777"/>
          </a:xfrm>
        </p:spPr>
        <p:txBody>
          <a:bodyPr wrap="square" lIns="0">
            <a:spAutoFit/>
          </a:bodyPr>
          <a:lstStyle>
            <a:lvl1pPr marL="0" indent="0" algn="l">
              <a:lnSpc>
                <a:spcPct val="100000"/>
              </a:lnSpc>
              <a:buNone/>
              <a:defRPr sz="1000" b="0">
                <a:solidFill>
                  <a:srgbClr val="FFFF00"/>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custom table below. If you’re not sure you’ll need this table, we recommend HIDING the slide temporarily instead of deleting it. If deleted, the custom table can be recovered from the master source file. </a:t>
            </a:r>
          </a:p>
        </p:txBody>
      </p:sp>
      <p:sp>
        <p:nvSpPr>
          <p:cNvPr id="17" name="Rectangle 16">
            <a:extLst>
              <a:ext uri="{FF2B5EF4-FFF2-40B4-BE49-F238E27FC236}">
                <a16:creationId xmlns:a16="http://schemas.microsoft.com/office/drawing/2014/main" id="{743F28BE-831B-9F45-9947-91A1DC32E532}"/>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00132D-F76F-2041-98B4-30EF02414C64}"/>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AA3831-6E5F-C34F-B67E-D20383150C7E}"/>
              </a:ext>
            </a:extLst>
          </p:cNvPr>
          <p:cNvSpPr/>
          <p:nvPr userDrawn="1"/>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w/chart</a:t>
            </a:r>
          </a:p>
        </p:txBody>
      </p:sp>
      <p:sp>
        <p:nvSpPr>
          <p:cNvPr id="6" name="Text Placeholder 3">
            <a:extLst>
              <a:ext uri="{FF2B5EF4-FFF2-40B4-BE49-F238E27FC236}">
                <a16:creationId xmlns:a16="http://schemas.microsoft.com/office/drawing/2014/main" id="{CA0894B0-3844-5F4F-9E2C-D2F524EAAF98}"/>
              </a:ext>
            </a:extLst>
          </p:cNvPr>
          <p:cNvSpPr>
            <a:spLocks noGrp="1"/>
          </p:cNvSpPr>
          <p:nvPr>
            <p:ph type="body" sz="quarter" idx="12" hasCustomPrompt="1"/>
          </p:nvPr>
        </p:nvSpPr>
        <p:spPr>
          <a:xfrm>
            <a:off x="759999" y="521611"/>
            <a:ext cx="6829521" cy="307777"/>
          </a:xfrm>
        </p:spPr>
        <p:txBody>
          <a:bodyPr wrap="square" lIns="0">
            <a:spAutoFit/>
          </a:bodyPr>
          <a:lstStyle>
            <a:lvl1pPr marL="0" indent="0" algn="l">
              <a:lnSpc>
                <a:spcPct val="100000"/>
              </a:lnSpc>
              <a:buNone/>
              <a:defRPr sz="1000" b="0">
                <a:solidFill>
                  <a:srgbClr val="FFFF00"/>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label data using the custom chart below. If you’re not sure you’ll need this chart, we recommend HIDING the slide temporarily instead of deleting it. If deleted, the custom chart can be recovered from the master source file. </a:t>
            </a:r>
          </a:p>
        </p:txBody>
      </p:sp>
      <p:sp>
        <p:nvSpPr>
          <p:cNvPr id="7" name="Chart Placeholder 3">
            <a:extLst>
              <a:ext uri="{FF2B5EF4-FFF2-40B4-BE49-F238E27FC236}">
                <a16:creationId xmlns:a16="http://schemas.microsoft.com/office/drawing/2014/main" id="{036322EB-1661-5849-9980-8B3543AA23E3}"/>
              </a:ext>
            </a:extLst>
          </p:cNvPr>
          <p:cNvSpPr>
            <a:spLocks noGrp="1"/>
          </p:cNvSpPr>
          <p:nvPr>
            <p:ph type="chart" sz="quarter" idx="14"/>
          </p:nvPr>
        </p:nvSpPr>
        <p:spPr>
          <a:xfrm>
            <a:off x="731520" y="1920240"/>
            <a:ext cx="7315200" cy="2194560"/>
          </a:xfrm>
        </p:spPr>
        <p:txBody>
          <a:bodyPr lIns="0" tIns="0" anchor="t" anchorCtr="0"/>
          <a:lstStyle>
            <a:lvl1pPr algn="ctr">
              <a:defRPr/>
            </a:lvl1pPr>
          </a:lstStyle>
          <a:p>
            <a:r>
              <a:rPr lang="en-US" smtClean="0"/>
              <a:t>Click icon to add chart</a:t>
            </a:r>
            <a:endParaRPr lang="en-US" dirty="0"/>
          </a:p>
        </p:txBody>
      </p:sp>
    </p:spTree>
    <p:extLst>
      <p:ext uri="{BB962C8B-B14F-4D97-AF65-F5344CB8AC3E}">
        <p14:creationId xmlns:p14="http://schemas.microsoft.com/office/powerpoint/2010/main" val="358682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578B"/>
            </a:gs>
            <a:gs pos="45000">
              <a:srgbClr val="2774AE"/>
            </a:gs>
            <a:gs pos="100000">
              <a:srgbClr val="7EBAED">
                <a:lumMod val="100000"/>
              </a:srgbClr>
            </a:gs>
          </a:gsLst>
          <a:lin ang="4500000" scaled="0"/>
        </a:gradFill>
        <a:effectLst/>
      </p:bgPr>
    </p:bg>
    <p:spTree>
      <p:nvGrpSpPr>
        <p:cNvPr id="1" name=""/>
        <p:cNvGrpSpPr/>
        <p:nvPr/>
      </p:nvGrpSpPr>
      <p:grpSpPr>
        <a:xfrm>
          <a:off x="0" y="0"/>
          <a:ext cx="0" cy="0"/>
          <a:chOff x="0" y="0"/>
          <a:chExt cx="0" cy="0"/>
        </a:xfrm>
      </p:grpSpPr>
      <p:sp>
        <p:nvSpPr>
          <p:cNvPr id="18" name="Octagon 17">
            <a:extLst>
              <a:ext uri="{FF2B5EF4-FFF2-40B4-BE49-F238E27FC236}">
                <a16:creationId xmlns:a16="http://schemas.microsoft.com/office/drawing/2014/main" id="{267F7009-091B-5B47-B4E9-C507D4CA3402}"/>
              </a:ext>
            </a:extLst>
          </p:cNvPr>
          <p:cNvSpPr/>
          <p:nvPr/>
        </p:nvSpPr>
        <p:spPr>
          <a:xfrm rot="1331359">
            <a:off x="8454595" y="4505914"/>
            <a:ext cx="950160" cy="950160"/>
          </a:xfrm>
          <a:prstGeom prst="octagon">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ctagon 18">
            <a:extLst>
              <a:ext uri="{FF2B5EF4-FFF2-40B4-BE49-F238E27FC236}">
                <a16:creationId xmlns:a16="http://schemas.microsoft.com/office/drawing/2014/main" id="{4D2D6189-00C7-624E-815E-8D49187FCE3E}"/>
              </a:ext>
            </a:extLst>
          </p:cNvPr>
          <p:cNvSpPr/>
          <p:nvPr/>
        </p:nvSpPr>
        <p:spPr>
          <a:xfrm rot="1331359">
            <a:off x="8087407" y="4308150"/>
            <a:ext cx="569699" cy="569699"/>
          </a:xfrm>
          <a:prstGeom prst="octagon">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ctagon 19">
            <a:extLst>
              <a:ext uri="{FF2B5EF4-FFF2-40B4-BE49-F238E27FC236}">
                <a16:creationId xmlns:a16="http://schemas.microsoft.com/office/drawing/2014/main" id="{CBDB101A-A96C-2148-86DE-7D8448C82FD9}"/>
              </a:ext>
            </a:extLst>
          </p:cNvPr>
          <p:cNvSpPr/>
          <p:nvPr/>
        </p:nvSpPr>
        <p:spPr>
          <a:xfrm rot="1331359">
            <a:off x="6573106" y="3326120"/>
            <a:ext cx="828514" cy="828514"/>
          </a:xfrm>
          <a:prstGeom prst="octagon">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ctagon 20">
            <a:extLst>
              <a:ext uri="{FF2B5EF4-FFF2-40B4-BE49-F238E27FC236}">
                <a16:creationId xmlns:a16="http://schemas.microsoft.com/office/drawing/2014/main" id="{CFD3AA08-432E-2D46-AF9F-EC3B4E690CDC}"/>
              </a:ext>
            </a:extLst>
          </p:cNvPr>
          <p:cNvSpPr/>
          <p:nvPr/>
        </p:nvSpPr>
        <p:spPr>
          <a:xfrm rot="1331359">
            <a:off x="7270172" y="3694929"/>
            <a:ext cx="273887" cy="273887"/>
          </a:xfrm>
          <a:prstGeom prst="octag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ctagon 21">
            <a:extLst>
              <a:ext uri="{FF2B5EF4-FFF2-40B4-BE49-F238E27FC236}">
                <a16:creationId xmlns:a16="http://schemas.microsoft.com/office/drawing/2014/main" id="{078D8FF3-57E1-0F49-9B06-97B573D772BA}"/>
              </a:ext>
            </a:extLst>
          </p:cNvPr>
          <p:cNvSpPr/>
          <p:nvPr/>
        </p:nvSpPr>
        <p:spPr>
          <a:xfrm rot="1331359">
            <a:off x="7503711" y="4468794"/>
            <a:ext cx="297357" cy="297357"/>
          </a:xfrm>
          <a:prstGeom prst="octagon">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ctagon 22">
            <a:extLst>
              <a:ext uri="{FF2B5EF4-FFF2-40B4-BE49-F238E27FC236}">
                <a16:creationId xmlns:a16="http://schemas.microsoft.com/office/drawing/2014/main" id="{195FC439-F497-664C-8D70-0318433236FD}"/>
              </a:ext>
            </a:extLst>
          </p:cNvPr>
          <p:cNvSpPr/>
          <p:nvPr/>
        </p:nvSpPr>
        <p:spPr>
          <a:xfrm rot="1331359">
            <a:off x="4600713" y="1379365"/>
            <a:ext cx="297357" cy="297357"/>
          </a:xfrm>
          <a:prstGeom prst="octagon">
            <a:avLst/>
          </a:prstGeom>
          <a:solidFill>
            <a:schemeClr val="bg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ctagon 23">
            <a:extLst>
              <a:ext uri="{FF2B5EF4-FFF2-40B4-BE49-F238E27FC236}">
                <a16:creationId xmlns:a16="http://schemas.microsoft.com/office/drawing/2014/main" id="{7481FC23-CFA3-5645-B67C-207C88D4B490}"/>
              </a:ext>
            </a:extLst>
          </p:cNvPr>
          <p:cNvSpPr/>
          <p:nvPr/>
        </p:nvSpPr>
        <p:spPr>
          <a:xfrm rot="1331359">
            <a:off x="4712537" y="1445398"/>
            <a:ext cx="461347" cy="461347"/>
          </a:xfrm>
          <a:prstGeom prst="octagon">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1520" y="1920239"/>
            <a:ext cx="7315200" cy="1314399"/>
          </a:xfrm>
          <a:prstGeom prst="rect">
            <a:avLst/>
          </a:prstGeom>
        </p:spPr>
        <p:txBody>
          <a:bodyPr vert="horz" lIns="45720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731520" y="1463040"/>
            <a:ext cx="7315200" cy="334259"/>
          </a:xfrm>
          <a:prstGeom prst="rect">
            <a:avLst/>
          </a:prstGeom>
        </p:spPr>
        <p:txBody>
          <a:bodyPr vert="horz" lIns="0" tIns="0" rIns="0" bIns="0" rtlCol="0" anchor="b" anchorCtr="0">
            <a:spAutoFit/>
          </a:bodyPr>
          <a:lstStyle/>
          <a:p>
            <a:r>
              <a:rPr lang="en-US" smtClean="0"/>
              <a:t>Click to edit Master title style</a:t>
            </a:r>
            <a:endParaRPr lang="en-US" dirty="0"/>
          </a:p>
        </p:txBody>
      </p:sp>
      <p:sp>
        <p:nvSpPr>
          <p:cNvPr id="9" name="Department name placeholder">
            <a:extLst>
              <a:ext uri="{FF2B5EF4-FFF2-40B4-BE49-F238E27FC236}">
                <a16:creationId xmlns:a16="http://schemas.microsoft.com/office/drawing/2014/main" id="{9BBED225-1B9B-A24F-95C5-AD96E77EE3E2}"/>
              </a:ext>
            </a:extLst>
          </p:cNvPr>
          <p:cNvSpPr txBox="1"/>
          <p:nvPr/>
        </p:nvSpPr>
        <p:spPr>
          <a:xfrm>
            <a:off x="6243665" y="214650"/>
            <a:ext cx="2554260" cy="123111"/>
          </a:xfrm>
          <a:prstGeom prst="rect">
            <a:avLst/>
          </a:prstGeom>
          <a:noFill/>
        </p:spPr>
        <p:txBody>
          <a:bodyPr wrap="square" lIns="0" tIns="0" rIns="0" bIns="0" rtlCol="0">
            <a:spAutoFit/>
          </a:bodyPr>
          <a:lstStyle/>
          <a:p>
            <a:pPr algn="r"/>
            <a:r>
              <a:rPr lang="en-US" sz="800" dirty="0" smtClean="0">
                <a:solidFill>
                  <a:srgbClr val="FFFFFF"/>
                </a:solidFill>
              </a:rPr>
              <a:t>Higher Education &amp; Organizational</a:t>
            </a:r>
            <a:r>
              <a:rPr lang="en-US" sz="800" baseline="0" dirty="0" smtClean="0">
                <a:solidFill>
                  <a:srgbClr val="FFFFFF"/>
                </a:solidFill>
              </a:rPr>
              <a:t> Change</a:t>
            </a:r>
            <a:endParaRPr lang="en-US" sz="800" dirty="0">
              <a:solidFill>
                <a:srgbClr val="FFFFFF"/>
              </a:solidFill>
            </a:endParaRPr>
          </a:p>
        </p:txBody>
      </p:sp>
      <p:pic>
        <p:nvPicPr>
          <p:cNvPr id="10" name="Logo">
            <a:extLst>
              <a:ext uri="{FF2B5EF4-FFF2-40B4-BE49-F238E27FC236}">
                <a16:creationId xmlns:a16="http://schemas.microsoft.com/office/drawing/2014/main" id="{986FB6F0-832C-0247-80F6-045D3A7370EB}"/>
              </a:ext>
            </a:extLst>
          </p:cNvPr>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731520" y="181064"/>
            <a:ext cx="423229" cy="136525"/>
          </a:xfrm>
          <a:prstGeom prst="rect">
            <a:avLst/>
          </a:prstGeom>
        </p:spPr>
      </p:pic>
    </p:spTree>
    <p:extLst>
      <p:ext uri="{BB962C8B-B14F-4D97-AF65-F5344CB8AC3E}">
        <p14:creationId xmlns:p14="http://schemas.microsoft.com/office/powerpoint/2010/main" val="300749519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hf hdr="0" ftr="0"/>
  <p:txStyles>
    <p:titleStyle>
      <a:lvl1pPr algn="l" defTabSz="685800" rtl="0" eaLnBrk="1" latinLnBrk="0" hangingPunct="1">
        <a:lnSpc>
          <a:spcPct val="90000"/>
        </a:lnSpc>
        <a:spcBef>
          <a:spcPct val="0"/>
        </a:spcBef>
        <a:buNone/>
        <a:defRPr sz="2400" b="1" kern="1200">
          <a:solidFill>
            <a:srgbClr val="FFD100"/>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spc="0" baseline="0">
          <a:solidFill>
            <a:schemeClr val="bg1"/>
          </a:solidFill>
          <a:latin typeface="+mn-lt"/>
          <a:ea typeface="+mn-ea"/>
          <a:cs typeface="+mn-cs"/>
        </a:defRPr>
      </a:lvl1pPr>
      <a:lvl2pPr marL="27432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2pPr>
      <a:lvl3pPr marL="54864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3pPr>
      <a:lvl4pPr marL="82296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4pPr>
      <a:lvl5pPr marL="109728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70013"/>
            <a:ext cx="7886700" cy="32670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444881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7DF4-7EDE-4E4F-B4B4-F5C391BDECD4}"/>
              </a:ext>
            </a:extLst>
          </p:cNvPr>
          <p:cNvSpPr>
            <a:spLocks noGrp="1"/>
          </p:cNvSpPr>
          <p:nvPr>
            <p:ph type="ctrTitle"/>
          </p:nvPr>
        </p:nvSpPr>
        <p:spPr>
          <a:xfrm>
            <a:off x="731520" y="1345281"/>
            <a:ext cx="7680960" cy="886397"/>
          </a:xfrm>
        </p:spPr>
        <p:txBody>
          <a:bodyPr/>
          <a:lstStyle/>
          <a:p>
            <a:r>
              <a:rPr lang="en-US" sz="3200" dirty="0" smtClean="0"/>
              <a:t>HEOC M.A./Ph.D. </a:t>
            </a:r>
            <a:br>
              <a:rPr lang="en-US" sz="3200" dirty="0" smtClean="0"/>
            </a:br>
            <a:r>
              <a:rPr lang="en-US" sz="3200" dirty="0" smtClean="0"/>
              <a:t>Commencement Celebration</a:t>
            </a:r>
            <a:endParaRPr lang="en-US" sz="3200" dirty="0"/>
          </a:p>
        </p:txBody>
      </p:sp>
      <p:sp>
        <p:nvSpPr>
          <p:cNvPr id="5" name="Text Placeholder 4">
            <a:extLst>
              <a:ext uri="{FF2B5EF4-FFF2-40B4-BE49-F238E27FC236}">
                <a16:creationId xmlns:a16="http://schemas.microsoft.com/office/drawing/2014/main" id="{CD1F355E-D4C9-9640-9EBA-B57E90A162DE}"/>
              </a:ext>
            </a:extLst>
          </p:cNvPr>
          <p:cNvSpPr>
            <a:spLocks noGrp="1"/>
          </p:cNvSpPr>
          <p:nvPr>
            <p:ph type="body" sz="quarter" idx="20"/>
          </p:nvPr>
        </p:nvSpPr>
        <p:spPr>
          <a:xfrm>
            <a:off x="509270" y="2342477"/>
            <a:ext cx="7680960" cy="221599"/>
          </a:xfrm>
        </p:spPr>
        <p:txBody>
          <a:bodyPr/>
          <a:lstStyle/>
          <a:p>
            <a:r>
              <a:rPr lang="en-US" dirty="0" smtClean="0"/>
              <a:t>June 20, 2020</a:t>
            </a:r>
            <a:endParaRPr lang="en-US" dirty="0"/>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371599" cy="13715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2909133" y="2741933"/>
            <a:ext cx="2995534" cy="2122167"/>
          </a:xfrm>
          <a:prstGeom prst="rect">
            <a:avLst/>
          </a:prstGeom>
        </p:spPr>
      </p:pic>
    </p:spTree>
    <p:extLst>
      <p:ext uri="{BB962C8B-B14F-4D97-AF65-F5344CB8AC3E}">
        <p14:creationId xmlns:p14="http://schemas.microsoft.com/office/powerpoint/2010/main" val="2945898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Elizabeth Martin,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832172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Bernard Reyes,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035118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Kaitlyn </a:t>
            </a:r>
            <a:r>
              <a:rPr lang="en-US" sz="4000" dirty="0" err="1" smtClean="0"/>
              <a:t>Stormes</a:t>
            </a:r>
            <a:r>
              <a:rPr lang="en-US" sz="4000" dirty="0" smtClean="0"/>
              <a:t>,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796558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err="1" smtClean="0"/>
              <a:t>Azeb</a:t>
            </a:r>
            <a:r>
              <a:rPr lang="en-US" sz="4000" dirty="0" smtClean="0"/>
              <a:t> </a:t>
            </a:r>
            <a:r>
              <a:rPr lang="en-US" sz="4000" dirty="0" err="1" smtClean="0"/>
              <a:t>Tadesse</a:t>
            </a:r>
            <a:r>
              <a:rPr lang="en-US" sz="4000" dirty="0" smtClean="0"/>
              <a:t>,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1556762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3AB8-E0C4-D946-82FA-F9ADCBB5FE71}"/>
              </a:ext>
            </a:extLst>
          </p:cNvPr>
          <p:cNvSpPr>
            <a:spLocks noGrp="1"/>
          </p:cNvSpPr>
          <p:nvPr>
            <p:ph type="ctrTitle"/>
          </p:nvPr>
        </p:nvSpPr>
        <p:spPr>
          <a:xfrm>
            <a:off x="731520" y="2286000"/>
            <a:ext cx="7680960" cy="1052596"/>
          </a:xfrm>
        </p:spPr>
        <p:txBody>
          <a:bodyPr/>
          <a:lstStyle/>
          <a:p>
            <a:r>
              <a:rPr lang="en-US" dirty="0" smtClean="0"/>
              <a:t>Doctor of Philosophy </a:t>
            </a:r>
            <a:br>
              <a:rPr lang="en-US" dirty="0" smtClean="0"/>
            </a:br>
            <a:r>
              <a:rPr lang="en-US" dirty="0" smtClean="0"/>
              <a:t>in Education</a:t>
            </a:r>
            <a:endParaRPr lang="en-US" dirty="0"/>
          </a:p>
        </p:txBody>
      </p:sp>
    </p:spTree>
    <p:extLst>
      <p:ext uri="{BB962C8B-B14F-4D97-AF65-F5344CB8AC3E}">
        <p14:creationId xmlns:p14="http://schemas.microsoft.com/office/powerpoint/2010/main" val="3776193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err="1" smtClean="0"/>
              <a:t>Shuai</a:t>
            </a:r>
            <a:r>
              <a:rPr lang="en-US" sz="4000" dirty="0" smtClean="0"/>
              <a:t> Li,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8202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Benjamin Logan,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3889884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Christina Zavala,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4171524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Connie Chang,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1579506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Jenny Lee,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2920316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3AB8-E0C4-D946-82FA-F9ADCBB5FE71}"/>
              </a:ext>
            </a:extLst>
          </p:cNvPr>
          <p:cNvSpPr>
            <a:spLocks noGrp="1"/>
          </p:cNvSpPr>
          <p:nvPr>
            <p:ph type="ctrTitle"/>
          </p:nvPr>
        </p:nvSpPr>
        <p:spPr>
          <a:xfrm>
            <a:off x="731520" y="2286000"/>
            <a:ext cx="7680960" cy="526298"/>
          </a:xfrm>
        </p:spPr>
        <p:txBody>
          <a:bodyPr/>
          <a:lstStyle/>
          <a:p>
            <a:r>
              <a:rPr lang="en-US" dirty="0" smtClean="0"/>
              <a:t>Master of Arts in Education</a:t>
            </a:r>
            <a:endParaRPr lang="en-US" dirty="0"/>
          </a:p>
        </p:txBody>
      </p:sp>
    </p:spTree>
    <p:extLst>
      <p:ext uri="{BB962C8B-B14F-4D97-AF65-F5344CB8AC3E}">
        <p14:creationId xmlns:p14="http://schemas.microsoft.com/office/powerpoint/2010/main" val="3947211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Kari George,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51252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Die Hu,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926953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Natacha Cesar-Davis,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707818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Katherine Cho, Ph.D.</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your dissertation title and add additional content anywhere on this slide. Use the Layout function to change the layout for inserting text, visuals, etc.**</a:t>
            </a:r>
            <a:endParaRPr lang="en-US" dirty="0"/>
          </a:p>
        </p:txBody>
      </p:sp>
      <p:sp>
        <p:nvSpPr>
          <p:cNvPr id="3" name="TextBox 2"/>
          <p:cNvSpPr txBox="1"/>
          <p:nvPr/>
        </p:nvSpPr>
        <p:spPr>
          <a:xfrm>
            <a:off x="355600" y="1428999"/>
            <a:ext cx="8470900" cy="207749"/>
          </a:xfrm>
          <a:prstGeom prst="rect">
            <a:avLst/>
          </a:prstGeom>
          <a:noFill/>
        </p:spPr>
        <p:txBody>
          <a:bodyPr wrap="square" lIns="457200" tIns="0" rIns="0" bIns="0" rtlCol="0">
            <a:spAutoFit/>
          </a:bodyPr>
          <a:lstStyle/>
          <a:p>
            <a:r>
              <a:rPr lang="en-US" dirty="0" smtClean="0"/>
              <a:t>Dissertation Title: </a:t>
            </a:r>
            <a:r>
              <a:rPr lang="en-US" i="1" dirty="0" smtClean="0"/>
              <a:t>Insert title here</a:t>
            </a:r>
            <a:endParaRPr lang="en-US" dirty="0" smtClean="0"/>
          </a:p>
        </p:txBody>
      </p:sp>
    </p:spTree>
    <p:extLst>
      <p:ext uri="{BB962C8B-B14F-4D97-AF65-F5344CB8AC3E}">
        <p14:creationId xmlns:p14="http://schemas.microsoft.com/office/powerpoint/2010/main" val="356091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904E-2EF1-354F-8041-E0324C99BF34}"/>
              </a:ext>
            </a:extLst>
          </p:cNvPr>
          <p:cNvSpPr>
            <a:spLocks noGrp="1"/>
          </p:cNvSpPr>
          <p:nvPr>
            <p:ph type="ctrTitle"/>
          </p:nvPr>
        </p:nvSpPr>
        <p:spPr>
          <a:xfrm>
            <a:off x="444500" y="1354890"/>
            <a:ext cx="8075930" cy="785060"/>
          </a:xfrm>
        </p:spPr>
        <p:txBody>
          <a:bodyPr/>
          <a:lstStyle/>
          <a:p>
            <a:r>
              <a:rPr lang="en-US" dirty="0" smtClean="0"/>
              <a:t>Congratulations HEOC Graduates!</a:t>
            </a:r>
            <a:endParaRPr lang="en-US" dirty="0"/>
          </a:p>
        </p:txBody>
      </p:sp>
      <p:pic>
        <p:nvPicPr>
          <p:cNvPr id="5" name="Picture 4"/>
          <p:cNvPicPr>
            <a:picLocks noChangeAspect="1"/>
          </p:cNvPicPr>
          <p:nvPr/>
        </p:nvPicPr>
        <p:blipFill>
          <a:blip r:embed="rId2"/>
          <a:stretch>
            <a:fillRect/>
          </a:stretch>
        </p:blipFill>
        <p:spPr>
          <a:xfrm>
            <a:off x="2952750" y="2305886"/>
            <a:ext cx="3213100" cy="2419129"/>
          </a:xfrm>
          <a:prstGeom prst="rect">
            <a:avLst/>
          </a:prstGeom>
        </p:spPr>
      </p:pic>
    </p:spTree>
    <p:extLst>
      <p:ext uri="{BB962C8B-B14F-4D97-AF65-F5344CB8AC3E}">
        <p14:creationId xmlns:p14="http://schemas.microsoft.com/office/powerpoint/2010/main" val="1841280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Elisa Chang Huh,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a:t>**Confirm the spelling of your name above. Insert content anywhere on this slide. Use the Layout function to change the layout for inserting text, visuals, etc.**</a:t>
            </a:r>
            <a:endParaRPr lang="en-US" dirty="0"/>
          </a:p>
        </p:txBody>
      </p:sp>
      <p:sp>
        <p:nvSpPr>
          <p:cNvPr id="11" name="TextBox 10"/>
          <p:cNvSpPr txBox="1"/>
          <p:nvPr/>
        </p:nvSpPr>
        <p:spPr>
          <a:xfrm>
            <a:off x="958850" y="1511300"/>
            <a:ext cx="461729" cy="207749"/>
          </a:xfrm>
          <a:prstGeom prst="rect">
            <a:avLst/>
          </a:prstGeom>
          <a:noFill/>
        </p:spPr>
        <p:txBody>
          <a:bodyPr wrap="none" lIns="457200" tIns="0" rIns="0" bIns="0" rtlCol="0">
            <a:spAutoFit/>
          </a:bodyPr>
          <a:lstStyle/>
          <a:p>
            <a:pPr algn="l"/>
            <a:endParaRPr lang="en-US" dirty="0" err="1"/>
          </a:p>
        </p:txBody>
      </p:sp>
    </p:spTree>
    <p:extLst>
      <p:ext uri="{BB962C8B-B14F-4D97-AF65-F5344CB8AC3E}">
        <p14:creationId xmlns:p14="http://schemas.microsoft.com/office/powerpoint/2010/main" val="34003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err="1" smtClean="0"/>
              <a:t>Cymone</a:t>
            </a:r>
            <a:r>
              <a:rPr lang="en-US" sz="4000" dirty="0" smtClean="0"/>
              <a:t> </a:t>
            </a:r>
            <a:r>
              <a:rPr lang="en-US" sz="4000" dirty="0" err="1" smtClean="0"/>
              <a:t>Bre’Ahn</a:t>
            </a:r>
            <a:r>
              <a:rPr lang="en-US" sz="4000" dirty="0" smtClean="0"/>
              <a:t> Mack,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40356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Noel Bynum,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311869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Daniela Conde,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611568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Kiana Foxx,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404951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smtClean="0"/>
              <a:t>Fernando Garcia,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91422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862301"/>
            <a:ext cx="7315200" cy="553998"/>
          </a:xfrm>
        </p:spPr>
        <p:txBody>
          <a:bodyPr/>
          <a:lstStyle/>
          <a:p>
            <a:pPr algn="ctr"/>
            <a:r>
              <a:rPr lang="en-US" sz="4000" dirty="0" err="1" smtClean="0"/>
              <a:t>Demeturie</a:t>
            </a:r>
            <a:r>
              <a:rPr lang="en-US" sz="4000" dirty="0" smtClean="0"/>
              <a:t> </a:t>
            </a:r>
            <a:r>
              <a:rPr lang="en-US" sz="4000" dirty="0" err="1" smtClean="0"/>
              <a:t>Gogue</a:t>
            </a:r>
            <a:r>
              <a:rPr lang="en-US" sz="4000" dirty="0" smtClean="0"/>
              <a:t>, M.A.</a:t>
            </a:r>
            <a:endParaRPr lang="en-US" sz="4000" dirty="0"/>
          </a:p>
        </p:txBody>
      </p:sp>
      <p:sp>
        <p:nvSpPr>
          <p:cNvPr id="10" name="Text Placeholder 9"/>
          <p:cNvSpPr>
            <a:spLocks noGrp="1"/>
          </p:cNvSpPr>
          <p:nvPr>
            <p:ph type="body" sz="quarter" idx="13"/>
          </p:nvPr>
        </p:nvSpPr>
        <p:spPr>
          <a:xfrm>
            <a:off x="731838" y="2286000"/>
            <a:ext cx="7315200" cy="664797"/>
          </a:xfrm>
        </p:spPr>
        <p:txBody>
          <a:bodyPr/>
          <a:lstStyle/>
          <a:p>
            <a:r>
              <a:rPr lang="en-US" dirty="0" smtClean="0"/>
              <a:t>**Confirm the spelling of your name above. Insert content anywhere on this slide. Use the Layout function to change the layout for inserting text, visuals, etc.**</a:t>
            </a:r>
            <a:endParaRPr lang="en-US" dirty="0"/>
          </a:p>
        </p:txBody>
      </p:sp>
    </p:spTree>
    <p:extLst>
      <p:ext uri="{BB962C8B-B14F-4D97-AF65-F5344CB8AC3E}">
        <p14:creationId xmlns:p14="http://schemas.microsoft.com/office/powerpoint/2010/main" val="2489391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03">
  <a:themeElements>
    <a:clrScheme name="Brand-03-colors">
      <a:dk1>
        <a:srgbClr val="FFFFFF"/>
      </a:dk1>
      <a:lt1>
        <a:srgbClr val="FFFFFF"/>
      </a:lt1>
      <a:dk2>
        <a:srgbClr val="2774AE"/>
      </a:dk2>
      <a:lt2>
        <a:srgbClr val="FFFFFF"/>
      </a:lt2>
      <a:accent1>
        <a:srgbClr val="00578A"/>
      </a:accent1>
      <a:accent2>
        <a:srgbClr val="898989"/>
      </a:accent2>
      <a:accent3>
        <a:srgbClr val="8BB8E8"/>
      </a:accent3>
      <a:accent4>
        <a:srgbClr val="DAEBFE"/>
      </a:accent4>
      <a:accent5>
        <a:srgbClr val="FFC72B"/>
      </a:accent5>
      <a:accent6>
        <a:srgbClr val="00578A"/>
      </a:accent6>
      <a:hlink>
        <a:srgbClr val="00578A"/>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457200" tIns="0" rIns="0" bIns="0" rtlCol="0">
        <a:spAutoFit/>
      </a:bodyPr>
      <a:lstStyle>
        <a:defPPr algn="l">
          <a:defRPr dirty="0" err="1"/>
        </a:defPPr>
      </a:lstStyle>
    </a:txDef>
  </a:objectDefaults>
  <a:extraClrSchemeLst/>
  <a:extLst>
    <a:ext uri="{05A4C25C-085E-4340-85A3-A5531E510DB2}">
      <thm15:themeFamily xmlns:thm15="http://schemas.microsoft.com/office/thememl/2012/main" name="Presentation3" id="{FF94B02A-2196-E347-8930-A38EB2C520A5}" vid="{5B06DE9E-C516-1F48-869A-6B2A2C860E0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Presentation-03-master</Template>
  <TotalTime>78</TotalTime>
  <Words>881</Words>
  <Application>Microsoft Office PowerPoint</Application>
  <PresentationFormat>Custom</PresentationFormat>
  <Paragraphs>60</Paragraphs>
  <Slides>24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Calibri Light</vt:lpstr>
      <vt:lpstr>Helvetica</vt:lpstr>
      <vt:lpstr>presentation-03</vt:lpstr>
      <vt:lpstr>Custom Design</vt:lpstr>
      <vt:lpstr>HEOC M.A./Ph.D.  Commencement Celebration</vt:lpstr>
      <vt:lpstr>Master of Arts in Education</vt:lpstr>
      <vt:lpstr>Elisa Chang Huh, M.A.</vt:lpstr>
      <vt:lpstr>Cymone Bre’Ahn Mack, M.A.</vt:lpstr>
      <vt:lpstr>Noel Bynum, M.A.</vt:lpstr>
      <vt:lpstr>Daniela Conde, M.A.</vt:lpstr>
      <vt:lpstr>Kiana Foxx, M.A.</vt:lpstr>
      <vt:lpstr>Fernando Garcia, M.A.</vt:lpstr>
      <vt:lpstr>Demeturie Gogue, M.A.</vt:lpstr>
      <vt:lpstr>Elizabeth Martin, M.A.</vt:lpstr>
      <vt:lpstr>Bernard Reyes, M.A.</vt:lpstr>
      <vt:lpstr>Kaitlyn Stormes, M.A.</vt:lpstr>
      <vt:lpstr>Azeb Tadesse, M.A.</vt:lpstr>
      <vt:lpstr>Doctor of Philosophy  in Education</vt:lpstr>
      <vt:lpstr>Shuai Li, Ph.D.</vt:lpstr>
      <vt:lpstr>Benjamin Logan, Ph.D.</vt:lpstr>
      <vt:lpstr>Christina Zavala, Ph.D.</vt:lpstr>
      <vt:lpstr>Connie Chang, Ph.D.</vt:lpstr>
      <vt:lpstr>Jenny Lee, Ph.D.</vt:lpstr>
      <vt:lpstr>Kari George, Ph.D.</vt:lpstr>
      <vt:lpstr>Die Hu, Ph.D.</vt:lpstr>
      <vt:lpstr>Natacha Cesar-Davis, Ph.D.</vt:lpstr>
      <vt:lpstr>Katherine Cho, Ph.D.</vt:lpstr>
      <vt:lpstr>Congratulations HEOC Graduates!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03 Presentation Title</dc:title>
  <dc:creator>Linda Sax</dc:creator>
  <cp:lastModifiedBy>Linda Sax</cp:lastModifiedBy>
  <cp:revision>11</cp:revision>
  <cp:lastPrinted>2018-09-26T16:49:56Z</cp:lastPrinted>
  <dcterms:created xsi:type="dcterms:W3CDTF">2020-06-07T18:16:37Z</dcterms:created>
  <dcterms:modified xsi:type="dcterms:W3CDTF">2020-06-07T19:35:02Z</dcterms:modified>
</cp:coreProperties>
</file>