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318D37-2CA2-402F-BCFB-708711E4A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2D602BC-F092-4C9C-9A61-B929923FC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C2F3DA-AB4C-4969-AB18-4EE5D58B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0F818-3AAC-4B6C-B360-2BBC910A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43B8C8-9752-4AF5-8669-69B3A0D9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19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3FD486-8D33-4EC0-9303-2EB39CA0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A2844D-D4A5-4CD2-926B-60D3BD7F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530C2D-0194-45A5-BEF0-E0E27458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D05A44-EF88-461E-BD47-A5127E2F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A605C5-226E-4CAD-9A79-F5002A42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92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31FD327-88FC-4D81-99C3-BA32239EE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08B762F-D500-4DE7-BFF9-8612595A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868BCD-4BAD-4C51-8720-C8FB3922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63C90D-556B-4FBD-A619-11E83896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73B6BC-5733-4E03-83B1-E609DCC8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99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D87706-BB07-499B-8BF9-38718536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F6467B-323F-4C02-8681-927EC0F3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217D5D-76F2-48DD-A9D9-FB2E87AF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5B2C63-2DF3-45C7-93D6-8E42C42C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234007-BA79-4043-9DEE-C3576D5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98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4DFFB6-F110-457A-9660-66A72C76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428251-A7F5-4354-AE5B-612ED35A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2ACCDD-C87D-470A-8836-C4E4C6B9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4732B3-98C8-4CA0-A4C1-A69C6BE5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2AC802-1091-4E08-A2A8-86CCD460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18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999E8A-51C9-4753-A2B1-8B0604ED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9F153-E3DB-400C-ABD7-736D9412C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586C301-06A2-46F7-A86E-16241435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DB1B91-A7C0-4F53-B073-D5D486BD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AD13F8-2709-41AF-95EC-8241B4B3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84291A-F02E-49EC-9E6F-81447F2B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0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E6810E-9674-43EC-84BB-AB34896E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955A8F-792C-4D88-B377-B4B5FD9C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C4E98A-98CE-462A-B77C-A8238671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0B6738C-993E-46EF-ADB3-6ECE1A625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EB5ADB7-BDD9-4AF1-BA0C-867CDBDD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429C357-7D19-4868-B612-CAE48F05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4F5DFB1-1E22-4709-B427-44A1620E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3C4D526-FEF4-4040-98BB-156D244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3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40B3D5-B351-42E0-8479-9DFF6298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50763A6-BAC1-4894-857E-D48B16E7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80B6EAC-74DF-484D-8AFD-CDB3CA12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F3B35CD-1A79-4003-8EBE-3FADF858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59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09AE0CF-C995-4748-A155-A95CD4C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A00B15F-3447-4D17-8253-42B552A1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34A92AA-EC30-4E5A-9F5C-408B788C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7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3EB352-17C2-4F61-AF01-14DCCB18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E712D2-DF78-448E-BB69-C638E549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F3D570A-03EB-4B34-98D6-81817086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41426D-237E-40B4-BAB8-609941CF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AB3EB60-99C5-426A-873C-F6AC76CE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0378A6-F923-43A8-B269-697C9572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39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8B725E-3E24-4C27-8EB8-C4011D9E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E8A00A7-A9C9-450D-B978-0804B2720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AC9DE0-DFF8-4282-8D24-1C817AF8B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916F01-B810-49D7-ABBD-AD792F25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7765F4-C84E-40F4-941C-7E4F03B0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3A59DD-1F93-411B-8A44-296BBD42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17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1018A20-D803-44E3-A2D2-0047DBA1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9772E0-5E58-4F2E-A465-F868612D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B81955-D7C8-4975-9320-7D19934B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3204-2153-4817-A2F3-A182E6364C05}" type="datetimeFigureOut">
              <a:rPr lang="tr-TR" smtClean="0"/>
              <a:t>30.03.2019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08263A-DDCD-44D3-9841-6A970026A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A47647-ABD9-41CD-9F5B-C2F260D9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C80A-6F9F-49C9-BB43-FB7E374E6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4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fusu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fusun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A06529-FEBE-40B5-BD88-41C7FA093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49677C-D70D-4796-8E1C-AC557509C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Restaurants,Cafes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Coffee</a:t>
            </a:r>
            <a:r>
              <a:rPr lang="tr-TR" dirty="0"/>
              <a:t> </a:t>
            </a:r>
            <a:r>
              <a:rPr lang="tr-TR" dirty="0" err="1"/>
              <a:t>Shops</a:t>
            </a:r>
            <a:r>
              <a:rPr lang="tr-TR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65971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8A5B5F-7012-4BB2-ADD7-B8FB27B4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Description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Aims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074395-EA30-4104-83AE-303D816C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This</a:t>
            </a:r>
            <a:r>
              <a:rPr lang="tr-TR" dirty="0"/>
              <a:t> Project is </a:t>
            </a:r>
            <a:r>
              <a:rPr lang="tr-TR" dirty="0" err="1"/>
              <a:t>combining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web 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capital</a:t>
            </a:r>
            <a:r>
              <a:rPr lang="tr-TR" dirty="0"/>
              <a:t> of </a:t>
            </a:r>
            <a:r>
              <a:rPr lang="tr-TR" dirty="0" err="1"/>
              <a:t>Turkey</a:t>
            </a:r>
            <a:r>
              <a:rPr lang="tr-TR" dirty="0"/>
              <a:t>, Ankara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crowded</a:t>
            </a:r>
            <a:r>
              <a:rPr lang="tr-TR" dirty="0"/>
              <a:t> </a:t>
            </a:r>
            <a:r>
              <a:rPr lang="tr-TR" dirty="0" err="1"/>
              <a:t>borough</a:t>
            </a:r>
            <a:r>
              <a:rPr lang="tr-TR" dirty="0"/>
              <a:t> </a:t>
            </a:r>
            <a:r>
              <a:rPr lang="tr-TR" dirty="0" err="1"/>
              <a:t>named</a:t>
            </a:r>
            <a:r>
              <a:rPr lang="tr-TR" dirty="0"/>
              <a:t> as Çankaya. </a:t>
            </a:r>
          </a:p>
          <a:p>
            <a:r>
              <a:rPr lang="tr-TR" dirty="0" err="1"/>
              <a:t>When</a:t>
            </a:r>
            <a:r>
              <a:rPr lang="tr-TR" dirty="0"/>
              <a:t> it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job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valuable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income</a:t>
            </a:r>
            <a:r>
              <a:rPr lang="tr-TR" dirty="0"/>
              <a:t> </a:t>
            </a:r>
            <a:r>
              <a:rPr lang="tr-TR" dirty="0" err="1"/>
              <a:t>purposes</a:t>
            </a:r>
            <a:r>
              <a:rPr lang="tr-TR" dirty="0"/>
              <a:t> .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this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as </a:t>
            </a:r>
            <a:r>
              <a:rPr lang="tr-TR" dirty="0" err="1"/>
              <a:t>much</a:t>
            </a:r>
            <a:r>
              <a:rPr lang="tr-TR" dirty="0"/>
              <a:t> as </a:t>
            </a:r>
            <a:r>
              <a:rPr lang="tr-TR" dirty="0" err="1"/>
              <a:t>trending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overwhelming</a:t>
            </a:r>
            <a:r>
              <a:rPr lang="tr-TR" dirty="0"/>
              <a:t> 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areas</a:t>
            </a:r>
            <a:r>
              <a:rPr lang="tr-TR" dirty="0"/>
              <a:t> . </a:t>
            </a:r>
          </a:p>
          <a:p>
            <a:r>
              <a:rPr lang="tr-TR" dirty="0" err="1"/>
              <a:t>This</a:t>
            </a:r>
            <a:r>
              <a:rPr lang="tr-TR" dirty="0"/>
              <a:t> Project </a:t>
            </a:r>
            <a:r>
              <a:rPr lang="tr-TR" dirty="0" err="1"/>
              <a:t>aims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not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, </a:t>
            </a:r>
            <a:r>
              <a:rPr lang="tr-TR" dirty="0" err="1"/>
              <a:t>coffee</a:t>
            </a:r>
            <a:r>
              <a:rPr lang="tr-TR" dirty="0"/>
              <a:t> </a:t>
            </a:r>
            <a:r>
              <a:rPr lang="tr-TR" dirty="0" err="1"/>
              <a:t>shops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cafes</a:t>
            </a:r>
            <a:r>
              <a:rPr lang="tr-TR" dirty="0"/>
              <a:t> but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preventing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issues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demanding</a:t>
            </a:r>
            <a:r>
              <a:rPr lang="tr-TR" dirty="0"/>
              <a:t> , </a:t>
            </a:r>
            <a:r>
              <a:rPr lang="tr-TR" dirty="0" err="1"/>
              <a:t>overwhelming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446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579EEEE-4112-47AD-BD71-70531CEC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Technologies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Project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160CC6-2003-4142-A443-93A338E8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Project , in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, </a:t>
            </a:r>
            <a:r>
              <a:rPr lang="tr-TR" dirty="0" err="1"/>
              <a:t>used</a:t>
            </a:r>
            <a:r>
              <a:rPr lang="tr-TR" dirty="0"/>
              <a:t> a lot of </a:t>
            </a:r>
            <a:r>
              <a:rPr lang="tr-TR" dirty="0" err="1"/>
              <a:t>technology</a:t>
            </a:r>
            <a:r>
              <a:rPr lang="tr-TR" dirty="0"/>
              <a:t> ;</a:t>
            </a:r>
          </a:p>
          <a:p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3.0 </a:t>
            </a:r>
          </a:p>
          <a:p>
            <a:r>
              <a:rPr lang="tr-TR" dirty="0" err="1"/>
              <a:t>Foursquare</a:t>
            </a:r>
            <a:r>
              <a:rPr lang="tr-TR" dirty="0"/>
              <a:t> </a:t>
            </a:r>
            <a:r>
              <a:rPr lang="tr-TR" dirty="0" err="1"/>
              <a:t>Api</a:t>
            </a:r>
            <a:r>
              <a:rPr lang="tr-TR" dirty="0"/>
              <a:t> (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Nominator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) </a:t>
            </a:r>
          </a:p>
          <a:p>
            <a:r>
              <a:rPr lang="tr-TR" dirty="0" err="1"/>
              <a:t>BeautifulSoup</a:t>
            </a:r>
            <a:r>
              <a:rPr lang="tr-TR" dirty="0"/>
              <a:t> (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web </a:t>
            </a:r>
            <a:r>
              <a:rPr lang="tr-TR" dirty="0" err="1"/>
              <a:t>scrapping</a:t>
            </a:r>
            <a:r>
              <a:rPr lang="tr-TR" dirty="0"/>
              <a:t>) </a:t>
            </a:r>
          </a:p>
          <a:p>
            <a:r>
              <a:rPr lang="tr-TR" dirty="0">
                <a:hlinkClick r:id="rId2"/>
              </a:rPr>
              <a:t>www.nufusune.com</a:t>
            </a:r>
            <a:r>
              <a:rPr lang="tr-TR" dirty="0"/>
              <a:t> ( </a:t>
            </a:r>
            <a:r>
              <a:rPr lang="tr-TR" dirty="0" err="1"/>
              <a:t>Ankara,Çankaya</a:t>
            </a:r>
            <a:r>
              <a:rPr lang="tr-TR" dirty="0"/>
              <a:t> </a:t>
            </a:r>
            <a:r>
              <a:rPr lang="tr-TR" dirty="0" err="1"/>
              <a:t>province’s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) </a:t>
            </a:r>
          </a:p>
          <a:p>
            <a:r>
              <a:rPr lang="tr-TR" dirty="0" err="1"/>
              <a:t>Github</a:t>
            </a:r>
            <a:r>
              <a:rPr lang="tr-TR" dirty="0"/>
              <a:t> </a:t>
            </a:r>
          </a:p>
          <a:p>
            <a:r>
              <a:rPr lang="tr-TR" dirty="0" err="1"/>
              <a:t>Ipython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Ibm</a:t>
            </a:r>
            <a:r>
              <a:rPr lang="tr-TR" dirty="0"/>
              <a:t> </a:t>
            </a:r>
            <a:r>
              <a:rPr lang="tr-TR" dirty="0" err="1"/>
              <a:t>Cloud</a:t>
            </a:r>
            <a:r>
              <a:rPr lang="tr-T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8541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43DBE7F-7991-4541-9B2E-9022C862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Processings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Development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47790-9489-43D7-AB13-613119BD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First </a:t>
            </a:r>
            <a:r>
              <a:rPr lang="tr-TR" dirty="0" err="1"/>
              <a:t>when</a:t>
            </a:r>
            <a:r>
              <a:rPr lang="tr-TR" dirty="0"/>
              <a:t> i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;</a:t>
            </a:r>
          </a:p>
          <a:p>
            <a:r>
              <a:rPr lang="tr-TR" dirty="0"/>
              <a:t>Business </a:t>
            </a:r>
            <a:r>
              <a:rPr lang="tr-TR" dirty="0" err="1"/>
              <a:t>Understanding</a:t>
            </a:r>
            <a:r>
              <a:rPr lang="tr-TR" dirty="0"/>
              <a:t> ( </a:t>
            </a:r>
            <a:r>
              <a:rPr lang="tr-TR" dirty="0" err="1"/>
              <a:t>Where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restaurant,coffee</a:t>
            </a:r>
            <a:r>
              <a:rPr lang="tr-TR" dirty="0"/>
              <a:t> </a:t>
            </a:r>
            <a:r>
              <a:rPr lang="tr-TR" dirty="0" err="1"/>
              <a:t>shops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cafes</a:t>
            </a:r>
            <a:r>
              <a:rPr lang="tr-TR" dirty="0"/>
              <a:t> ) </a:t>
            </a:r>
          </a:p>
          <a:p>
            <a:r>
              <a:rPr lang="tr-TR" dirty="0" err="1"/>
              <a:t>Algorithms</a:t>
            </a:r>
            <a:r>
              <a:rPr lang="tr-TR" dirty="0"/>
              <a:t> is (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5 </a:t>
            </a:r>
            <a:r>
              <a:rPr lang="tr-TR" dirty="0" err="1"/>
              <a:t>cafes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20 ).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place</a:t>
            </a:r>
            <a:r>
              <a:rPr lang="tr-TR" dirty="0"/>
              <a:t> 500 metres </a:t>
            </a:r>
            <a:r>
              <a:rPr lang="tr-TR" dirty="0" err="1"/>
              <a:t>around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center</a:t>
            </a:r>
            <a:r>
              <a:rPr lang="tr-TR" dirty="0"/>
              <a:t> has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5 </a:t>
            </a:r>
            <a:r>
              <a:rPr lang="tr-TR" dirty="0" err="1"/>
              <a:t>restaurant</a:t>
            </a:r>
            <a:r>
              <a:rPr lang="tr-TR" dirty="0"/>
              <a:t> 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say </a:t>
            </a:r>
            <a:r>
              <a:rPr lang="tr-TR" dirty="0" err="1"/>
              <a:t>there</a:t>
            </a:r>
            <a:r>
              <a:rPr lang="tr-TR" dirty="0"/>
              <a:t> is not </a:t>
            </a:r>
            <a:r>
              <a:rPr lang="tr-TR" dirty="0" err="1"/>
              <a:t>restaurant</a:t>
            </a:r>
            <a:r>
              <a:rPr lang="tr-TR" dirty="0"/>
              <a:t> trend ,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, </a:t>
            </a:r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place</a:t>
            </a:r>
            <a:r>
              <a:rPr lang="tr-TR" dirty="0"/>
              <a:t> in 500 metres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20 </a:t>
            </a:r>
            <a:r>
              <a:rPr lang="tr-TR" dirty="0" err="1"/>
              <a:t>restaurant</a:t>
            </a:r>
            <a:r>
              <a:rPr lang="tr-TR" dirty="0"/>
              <a:t> 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lack</a:t>
            </a:r>
            <a:r>
              <a:rPr lang="tr-TR" dirty="0"/>
              <a:t> of </a:t>
            </a:r>
            <a:r>
              <a:rPr lang="tr-TR" dirty="0" err="1"/>
              <a:t>customers</a:t>
            </a:r>
            <a:r>
              <a:rPr lang="tr-TR" dirty="0"/>
              <a:t> . </a:t>
            </a:r>
          </a:p>
          <a:p>
            <a:r>
              <a:rPr lang="tr-TR" dirty="0"/>
              <a:t>Data </a:t>
            </a:r>
            <a:r>
              <a:rPr lang="tr-TR" dirty="0" err="1"/>
              <a:t>collection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( Web </a:t>
            </a:r>
            <a:r>
              <a:rPr lang="tr-TR" dirty="0" err="1"/>
              <a:t>scrapping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www.nufusune.com</a:t>
            </a:r>
            <a:r>
              <a:rPr lang="tr-TR" dirty="0"/>
              <a:t> ) </a:t>
            </a:r>
            <a:r>
              <a:rPr lang="tr-TR" dirty="0" err="1"/>
              <a:t>cont</a:t>
            </a:r>
            <a:r>
              <a:rPr lang="tr-TR" dirty="0"/>
              <a:t>..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173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748249-DA92-4025-B4CE-1E64F464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Development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24114F-825E-4165-AFB5-D47F802D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Understanding</a:t>
            </a:r>
            <a:r>
              <a:rPr lang="tr-TR" dirty="0"/>
              <a:t> ; </a:t>
            </a:r>
            <a:r>
              <a:rPr lang="tr-TR" dirty="0" err="1"/>
              <a:t>Getting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web site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clean</a:t>
            </a:r>
            <a:r>
              <a:rPr lang="tr-TR" dirty="0"/>
              <a:t> it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names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fit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pandas</a:t>
            </a:r>
            <a:r>
              <a:rPr lang="tr-TR" dirty="0"/>
              <a:t> </a:t>
            </a:r>
            <a:r>
              <a:rPr lang="tr-TR" dirty="0" err="1"/>
              <a:t>DataFrame</a:t>
            </a:r>
            <a:r>
              <a:rPr lang="tr-TR" dirty="0"/>
              <a:t> </a:t>
            </a:r>
          </a:p>
          <a:p>
            <a:r>
              <a:rPr lang="tr-TR" dirty="0"/>
              <a:t>Data </a:t>
            </a:r>
            <a:r>
              <a:rPr lang="tr-TR" dirty="0" err="1"/>
              <a:t>Preperation</a:t>
            </a:r>
            <a:r>
              <a:rPr lang="tr-TR" dirty="0"/>
              <a:t> :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DataFrame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hot </a:t>
            </a:r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style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Clustering </a:t>
            </a:r>
            <a:r>
              <a:rPr lang="tr-TR" dirty="0" err="1"/>
              <a:t>algorithms</a:t>
            </a:r>
            <a:r>
              <a:rPr lang="tr-TR" dirty="0"/>
              <a:t> . </a:t>
            </a:r>
          </a:p>
          <a:p>
            <a:r>
              <a:rPr lang="tr-TR" dirty="0" err="1"/>
              <a:t>Modeling</a:t>
            </a:r>
            <a:r>
              <a:rPr lang="tr-TR" dirty="0"/>
              <a:t> : Data Clustering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as K-</a:t>
            </a:r>
            <a:r>
              <a:rPr lang="tr-TR" dirty="0" err="1"/>
              <a:t>Means</a:t>
            </a:r>
            <a:r>
              <a:rPr lang="tr-TR" dirty="0"/>
              <a:t> Clustering 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816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6FF114E-D6CF-4563-AFCA-801D0EE4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Elements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6A5671-DB52-4F42-AC04-29DD2820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0827"/>
          </a:xfrm>
        </p:spPr>
        <p:txBody>
          <a:bodyPr/>
          <a:lstStyle/>
          <a:p>
            <a:r>
              <a:rPr lang="tr-TR" dirty="0"/>
              <a:t>Data :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277B584-0ED0-4F30-BE1E-C06780EBA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13593"/>
            <a:ext cx="8839200" cy="53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6BD999-1616-4936-817D-3024D03E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Report </a:t>
            </a:r>
            <a:r>
              <a:rPr lang="tr-TR" dirty="0" err="1"/>
              <a:t>Section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65F785-CAC6-4841-9D0B-A6CB9A13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5804"/>
          </a:xfrm>
        </p:spPr>
        <p:txBody>
          <a:bodyPr/>
          <a:lstStyle/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i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prepared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Project First is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Report Second is Clustering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10 </a:t>
            </a:r>
            <a:r>
              <a:rPr lang="tr-TR" dirty="0" err="1"/>
              <a:t>Venue</a:t>
            </a:r>
            <a:r>
              <a:rPr lang="tr-TR" dirty="0"/>
              <a:t> 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A3DC22-920A-49E4-BA9D-D5FBED83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2" y="2856366"/>
            <a:ext cx="9564435" cy="33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5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89DBDC-C0A5-4946-A92B-AEA01EDE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Report 2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A64D33E-158D-420D-A4F6-5272FF1E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3677"/>
            <a:ext cx="3820886" cy="400124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348CFE1-7229-4953-ABD3-F565D5391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1" y="2023677"/>
            <a:ext cx="7722816" cy="400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6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2E704F-6B40-4889-BE66-3C7F09F9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9FBD1D-C893-4D4C-B5A1-B6DB3396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This</a:t>
            </a:r>
            <a:r>
              <a:rPr lang="tr-TR" dirty="0"/>
              <a:t> Project is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iterating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, can be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compera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.</a:t>
            </a:r>
            <a:r>
              <a:rPr lang="tr-TR" dirty="0" err="1"/>
              <a:t>Maybe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 can be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neighborhoods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, </a:t>
            </a:r>
            <a:r>
              <a:rPr lang="tr-TR" dirty="0" err="1"/>
              <a:t>human</a:t>
            </a:r>
            <a:r>
              <a:rPr lang="tr-TR" dirty="0"/>
              <a:t> </a:t>
            </a:r>
            <a:r>
              <a:rPr lang="tr-TR" dirty="0" err="1"/>
              <a:t>population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universities</a:t>
            </a:r>
            <a:r>
              <a:rPr lang="tr-TR" dirty="0"/>
              <a:t> .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can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choosing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opening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venue</a:t>
            </a:r>
            <a:r>
              <a:rPr lang="tr-TR" dirty="0"/>
              <a:t> . </a:t>
            </a:r>
          </a:p>
          <a:p>
            <a:pPr marL="0" indent="0">
              <a:buNone/>
            </a:pPr>
            <a:r>
              <a:rPr lang="tr-TR" dirty="0" err="1"/>
              <a:t>Thank</a:t>
            </a:r>
            <a:r>
              <a:rPr lang="tr-TR"/>
              <a:t> YOU IBM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412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433</Words>
  <Application>Microsoft Office PowerPoint</Application>
  <PresentationFormat>Geniş ekran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Teması</vt:lpstr>
      <vt:lpstr>Coursera Capstone Project </vt:lpstr>
      <vt:lpstr>Project Description and Aims </vt:lpstr>
      <vt:lpstr>Technologies used in this Project </vt:lpstr>
      <vt:lpstr>Processings while Development</vt:lpstr>
      <vt:lpstr>Processing while Development </vt:lpstr>
      <vt:lpstr>Project Elements </vt:lpstr>
      <vt:lpstr>Report Section </vt:lpstr>
      <vt:lpstr>Report 2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Akdağ</dc:creator>
  <cp:lastModifiedBy>Akdağ</cp:lastModifiedBy>
  <cp:revision>4</cp:revision>
  <dcterms:created xsi:type="dcterms:W3CDTF">2019-03-30T08:05:20Z</dcterms:created>
  <dcterms:modified xsi:type="dcterms:W3CDTF">2019-03-30T08:34:46Z</dcterms:modified>
</cp:coreProperties>
</file>