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6" r:id="rId6"/>
    <p:sldId id="269" r:id="rId7"/>
    <p:sldId id="267" r:id="rId8"/>
    <p:sldId id="268" r:id="rId9"/>
    <p:sldId id="261" r:id="rId10"/>
    <p:sldId id="262" r:id="rId11"/>
    <p:sldId id="263" r:id="rId12"/>
    <p:sldId id="264" r:id="rId13"/>
    <p:sldId id="265" r:id="rId14"/>
    <p:sldId id="260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DF673FA-F570-443A-B210-F86292906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8758505-1482-4671-B605-FFDB31A83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FFF6F1-0517-474A-84E0-0EFAA61C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ACC-29BC-4605-AFC9-28BADC4F8E08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1688BD-A446-4955-AF7A-4DCC8223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6E52A6-5719-4FA3-B2A0-0A0C35D3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72BA-0F88-4BBC-8D45-CC64EF75F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77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9F51B3-D844-4F08-8764-9805176D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98F4C4F-4424-49BD-BE0A-6724111B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F3797C-DEF4-4F64-863A-4FA413C0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ACC-29BC-4605-AFC9-28BADC4F8E08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BB33AA-D170-4350-9EFC-5A7A8B73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7C579B-9FE6-421B-BFF5-4AE841D9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72BA-0F88-4BBC-8D45-CC64EF75F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396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D5DEECC-FF04-4A3E-A79A-21A70482C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F1A9D63-DA18-40C8-8AC7-9BB8A94D6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66D7F-01A4-46A7-B20A-6FB8520C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ACC-29BC-4605-AFC9-28BADC4F8E08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33112C-96D2-4AD9-AF5E-E8590BA4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25FFE2-A60F-416B-AFB5-5655C76C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72BA-0F88-4BBC-8D45-CC64EF75F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857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746F530-6952-4983-AF67-BA339A96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E3C5B6-0D0B-4E6F-AFEB-071E437A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1E33EB-2582-4897-8C6E-95268EDA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ACC-29BC-4605-AFC9-28BADC4F8E08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4E3551-D543-47C9-80B4-D1F62842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B43B10-28E1-4E6B-A191-0DE3C36A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72BA-0F88-4BBC-8D45-CC64EF75F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05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DF3BDF4-DB18-4ADB-B05B-BFB24D03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6E164E-5F1F-4B18-88AD-20971D33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BCC545-114B-442F-A064-AB687F51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ACC-29BC-4605-AFC9-28BADC4F8E08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00F8D2-7447-40B4-AA4B-9CB7CEF7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1FA839-A482-4148-8DB3-6B849E33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72BA-0F88-4BBC-8D45-CC64EF75F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6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A0B930-F982-4955-9C8B-E6EE2617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A5CB88-52BB-4FB3-8E01-408BA3E1F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551FB7E-3EFE-4FAE-9439-CBAC79D7F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D350ECD-BEE7-4377-B3EC-3A5B59CA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ACC-29BC-4605-AFC9-28BADC4F8E08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FD870C0-3494-436B-A004-8454D2B1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7135DA3-CAD7-490F-B37E-4EE0403A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72BA-0F88-4BBC-8D45-CC64EF75F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646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A017C0A-E267-45F3-A06F-87B52ABD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2744DB-52BA-4609-A0C3-A9D88E4CC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FCDCE26-08DF-43BF-AD80-3610BF442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83D3BA3-46AA-4D5E-BC6D-1C735AC03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92D9812-6007-4666-8FFC-01DD2D18B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73EBC35-A3B7-46E6-A4DA-E8A4D2E5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ACC-29BC-4605-AFC9-28BADC4F8E08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E9AB580-CD82-49DC-815B-40F1918C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23EF3FF-3F51-402C-A9CC-2C19C3C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72BA-0F88-4BBC-8D45-CC64EF75F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83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1FE94F-9CFA-438B-A4B5-2B5E472B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6AA80CD-CAD7-43F6-B21B-8141F5AF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ACC-29BC-4605-AFC9-28BADC4F8E08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B723B5B-A8C9-404F-B635-6F671D58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F3B9869-EAC3-4A01-AD5D-B692C642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72BA-0F88-4BBC-8D45-CC64EF75F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1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0A513EF-9A64-4082-911F-07A78561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ACC-29BC-4605-AFC9-28BADC4F8E08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EE85D76-C603-4787-8C2F-E1454C0E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E3EE28C-90A3-43EE-BF8B-59121813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72BA-0F88-4BBC-8D45-CC64EF75F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56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5CDDE63-11FA-484E-B14C-E4704126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3222E7-F5D6-4FDB-94D0-981282999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3BE00D7-221F-4192-B342-08741E4DD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84D912-90F4-4182-9C86-8555985F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ACC-29BC-4605-AFC9-28BADC4F8E08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B965231-308F-4F57-B721-0091C1C0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FF98F37-6A3E-4C54-8053-B4C778B4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72BA-0F88-4BBC-8D45-CC64EF75F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32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4F3B2D4-1656-41DF-A712-74252E17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07E6017-5818-437D-B240-D1FB5BCFB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1BD203E-21AD-4AB5-8AC0-7F2AF75F7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6BD4D4B-5C2A-4B5A-A2A8-73169B12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ACC-29BC-4605-AFC9-28BADC4F8E08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B442E4-8C2E-46D0-9C19-643A99C4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7218F96-65CE-4E7C-9EDE-111CAEFE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72BA-0F88-4BBC-8D45-CC64EF75F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8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8E8E170-D64F-401F-B945-3DE0485A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D531CB4-1F29-4313-BAD9-C237FD197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9C7DB0-F75C-4A5C-9AD3-4812636BA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1ACC-29BC-4605-AFC9-28BADC4F8E08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B3614D-1FEE-460E-83D2-9ECBE11B6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A8C30D-DD43-4296-AD7E-E447E97EE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A72BA-0F88-4BBC-8D45-CC64EF75F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14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4.mp4"/><Relationship Id="rId7" Type="http://schemas.openxmlformats.org/officeDocument/2006/relationships/image" Target="../media/image7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4.mp4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5D00E14-7ED3-4F2D-A90B-7D862271F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b="1" dirty="0"/>
              <a:t>İleri Sayısal Tasarım Dersi</a:t>
            </a:r>
            <a:br>
              <a:rPr lang="tr-TR" sz="5400" b="1" dirty="0"/>
            </a:br>
            <a:r>
              <a:rPr lang="tr-TR" sz="5400" b="1" dirty="0"/>
              <a:t>Proje Sunumu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638CF75-6EC3-43C8-A07F-D60A5D6A0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Ozan KÖRTELLİ 170520514</a:t>
            </a:r>
          </a:p>
        </p:txBody>
      </p:sp>
    </p:spTree>
    <p:extLst>
      <p:ext uri="{BB962C8B-B14F-4D97-AF65-F5344CB8AC3E}">
        <p14:creationId xmlns:p14="http://schemas.microsoft.com/office/powerpoint/2010/main" val="246018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F2A37D-0FF0-4F21-A608-11137D62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938629"/>
          </a:xfrm>
        </p:spPr>
        <p:txBody>
          <a:bodyPr>
            <a:normAutofit/>
          </a:bodyPr>
          <a:lstStyle/>
          <a:p>
            <a:r>
              <a:rPr lang="tr-TR" sz="3200" b="1" dirty="0"/>
              <a:t>				YAZILAN KOD -2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FE70E30-AF9A-40D7-AE36-9C8127FD5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1821"/>
            <a:ext cx="5604681" cy="495020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8B973CC-2040-4BD4-9A9A-5CF536065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91821"/>
            <a:ext cx="5749120" cy="512870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9F07123-BCDD-4F27-AA03-0D177D2609F2}"/>
              </a:ext>
            </a:extLst>
          </p:cNvPr>
          <p:cNvSpPr txBox="1"/>
          <p:nvPr/>
        </p:nvSpPr>
        <p:spPr>
          <a:xfrm>
            <a:off x="605049" y="6441743"/>
            <a:ext cx="439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		3.KISIM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BC574E4-1389-4679-AC06-441E4449C042}"/>
              </a:ext>
            </a:extLst>
          </p:cNvPr>
          <p:cNvSpPr txBox="1"/>
          <p:nvPr/>
        </p:nvSpPr>
        <p:spPr>
          <a:xfrm>
            <a:off x="6878472" y="6441743"/>
            <a:ext cx="39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		4.KISIM</a:t>
            </a:r>
          </a:p>
        </p:txBody>
      </p:sp>
    </p:spTree>
    <p:extLst>
      <p:ext uri="{BB962C8B-B14F-4D97-AF65-F5344CB8AC3E}">
        <p14:creationId xmlns:p14="http://schemas.microsoft.com/office/powerpoint/2010/main" val="383054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4CD3D6-2C81-4F63-BCE9-28817F37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/>
              <a:t>			   OLUŞTURULAN TEST BENCH-1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07770A7-B1EB-46B1-99D4-E5D647D9F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022376" cy="43513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49EADEB-F92C-4598-81DD-6FCBB8A3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6096000" cy="435133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2D28883-9BA9-4C48-B31B-72E3DA72B732}"/>
              </a:ext>
            </a:extLst>
          </p:cNvPr>
          <p:cNvSpPr txBox="1"/>
          <p:nvPr/>
        </p:nvSpPr>
        <p:spPr>
          <a:xfrm>
            <a:off x="259307" y="6237027"/>
            <a:ext cx="45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   		1.KISIM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23EB9A2-7B17-433F-833F-CC9982DA5A23}"/>
              </a:ext>
            </a:extLst>
          </p:cNvPr>
          <p:cNvSpPr txBox="1"/>
          <p:nvPr/>
        </p:nvSpPr>
        <p:spPr>
          <a:xfrm>
            <a:off x="6707875" y="6237027"/>
            <a:ext cx="48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		2.KISIM</a:t>
            </a:r>
          </a:p>
        </p:txBody>
      </p:sp>
    </p:spTree>
    <p:extLst>
      <p:ext uri="{BB962C8B-B14F-4D97-AF65-F5344CB8AC3E}">
        <p14:creationId xmlns:p14="http://schemas.microsoft.com/office/powerpoint/2010/main" val="99497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7EC10D-95F4-4835-9BBD-3135E47F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OLUŞTURULAN TEST BENCH-2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A8A8CDE-0449-4372-A168-D386355CD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0688"/>
            <a:ext cx="5527343" cy="43513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5ED9BC7-B09A-4EB7-B559-405A88FB7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51" y="1690688"/>
            <a:ext cx="6112049" cy="4351338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3019309-3C56-49FF-9E12-1BA4E4483AFF}"/>
              </a:ext>
            </a:extLst>
          </p:cNvPr>
          <p:cNvSpPr txBox="1"/>
          <p:nvPr/>
        </p:nvSpPr>
        <p:spPr>
          <a:xfrm>
            <a:off x="838200" y="6237027"/>
            <a:ext cx="447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	          3.KISIM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D18479A-941C-4FC9-B35D-DCC89CDA4336}"/>
              </a:ext>
            </a:extLst>
          </p:cNvPr>
          <p:cNvSpPr txBox="1"/>
          <p:nvPr/>
        </p:nvSpPr>
        <p:spPr>
          <a:xfrm>
            <a:off x="6837528" y="6237027"/>
            <a:ext cx="451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		4.KISIM</a:t>
            </a:r>
          </a:p>
        </p:txBody>
      </p:sp>
    </p:spTree>
    <p:extLst>
      <p:ext uri="{BB962C8B-B14F-4D97-AF65-F5344CB8AC3E}">
        <p14:creationId xmlns:p14="http://schemas.microsoft.com/office/powerpoint/2010/main" val="153806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731E56E-B632-459C-B569-67919A6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			OLUŞAN SİMÜLASYON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4693F1B-9EE4-41C6-82D9-266F35B44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8" y="1825625"/>
            <a:ext cx="11735581" cy="4834482"/>
          </a:xfrm>
        </p:spPr>
      </p:pic>
    </p:spTree>
    <p:extLst>
      <p:ext uri="{BB962C8B-B14F-4D97-AF65-F5344CB8AC3E}">
        <p14:creationId xmlns:p14="http://schemas.microsoft.com/office/powerpoint/2010/main" val="146330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B5C39A6-A3CE-4D1A-B6C6-7D2BEDC4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Proje Sırasında Karşılaştığımız Sorunlar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D4A784-6138-4E8A-80DE-E949EDD1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/>
              <a:t>Sensörlerin</a:t>
            </a:r>
            <a:r>
              <a:rPr lang="tr-TR" dirty="0"/>
              <a:t> farklı araç modellerine göre değişmesinden dolayı </a:t>
            </a:r>
            <a:r>
              <a:rPr lang="tr-TR" dirty="0" err="1"/>
              <a:t>sensör</a:t>
            </a:r>
            <a:r>
              <a:rPr lang="tr-TR" dirty="0"/>
              <a:t> </a:t>
            </a:r>
            <a:r>
              <a:rPr lang="tr-TR" dirty="0" err="1"/>
              <a:t>datasheetlerinin</a:t>
            </a:r>
            <a:r>
              <a:rPr lang="tr-TR" dirty="0"/>
              <a:t> bulunmasının zorluğu.</a:t>
            </a:r>
          </a:p>
          <a:p>
            <a:r>
              <a:rPr lang="tr-TR" dirty="0" err="1"/>
              <a:t>Sensörlerinin</a:t>
            </a:r>
            <a:r>
              <a:rPr lang="tr-TR" dirty="0"/>
              <a:t> çalışma prensiplerinin araç tipine göre(4x4,önden çeker vs.) değişmesinden dolayı tercih ettiğimiz </a:t>
            </a:r>
            <a:r>
              <a:rPr lang="tr-TR" dirty="0" err="1"/>
              <a:t>sensör</a:t>
            </a:r>
            <a:r>
              <a:rPr lang="tr-TR" dirty="0"/>
              <a:t> tipine geç karar verilmesi.</a:t>
            </a:r>
          </a:p>
          <a:p>
            <a:r>
              <a:rPr lang="tr-TR" dirty="0"/>
              <a:t>Üretici firmaların </a:t>
            </a:r>
            <a:r>
              <a:rPr lang="tr-TR" dirty="0" err="1"/>
              <a:t>sensör</a:t>
            </a:r>
            <a:r>
              <a:rPr lang="tr-TR" dirty="0"/>
              <a:t> </a:t>
            </a:r>
            <a:r>
              <a:rPr lang="tr-TR" dirty="0" err="1"/>
              <a:t>datasheetlerini</a:t>
            </a:r>
            <a:r>
              <a:rPr lang="tr-TR" dirty="0"/>
              <a:t> paylaşmaması.(Rekabet, gizlilik vs.)</a:t>
            </a:r>
          </a:p>
          <a:p>
            <a:r>
              <a:rPr lang="tr-TR" dirty="0"/>
              <a:t>Algoritma oluşturulurken birbirine bağlı olan şartları birleştirmekte zorlanılması.</a:t>
            </a:r>
          </a:p>
          <a:p>
            <a:r>
              <a:rPr lang="tr-TR" dirty="0"/>
              <a:t>FPGA alanında İngilizce özellikle de Türkçe kaynak azlığı.</a:t>
            </a:r>
          </a:p>
          <a:p>
            <a:r>
              <a:rPr lang="tr-TR" dirty="0"/>
              <a:t>FPGA ve </a:t>
            </a:r>
            <a:r>
              <a:rPr lang="tr-TR" dirty="0" err="1"/>
              <a:t>sensörlerin</a:t>
            </a:r>
            <a:r>
              <a:rPr lang="tr-TR" dirty="0"/>
              <a:t> fiyatlarından dolayı elimizde bulunmadığı için yapılan projenin deneye tabii tutulamaması.</a:t>
            </a:r>
          </a:p>
        </p:txBody>
      </p:sp>
    </p:spTree>
    <p:extLst>
      <p:ext uri="{BB962C8B-B14F-4D97-AF65-F5344CB8AC3E}">
        <p14:creationId xmlns:p14="http://schemas.microsoft.com/office/powerpoint/2010/main" val="360545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E11458-FEC6-456B-A851-296F4BEF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PROJENİN BİZE SAĞLADIĞI FAYDALAR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78C124-1C63-4990-83B7-6B5248C6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VHDL ile tasarım yapma becerimiz arttı.</a:t>
            </a:r>
          </a:p>
          <a:p>
            <a:r>
              <a:rPr lang="tr-TR" dirty="0"/>
              <a:t>Ekip çalışmasını güzel bir şekilde deneyimledik</a:t>
            </a:r>
          </a:p>
          <a:p>
            <a:r>
              <a:rPr lang="tr-TR" dirty="0"/>
              <a:t>Karşılaştığımız problemler karşısında çözüm yeteneğimiz gelişti.</a:t>
            </a:r>
          </a:p>
          <a:p>
            <a:r>
              <a:rPr lang="tr-TR" dirty="0"/>
              <a:t>Sayısal tasarım alanında ilerlemek istediğimiz için bizim için güzel bir başlangıç ve deneyim oldu.</a:t>
            </a:r>
          </a:p>
        </p:txBody>
      </p:sp>
    </p:spTree>
    <p:extLst>
      <p:ext uri="{BB962C8B-B14F-4D97-AF65-F5344CB8AC3E}">
        <p14:creationId xmlns:p14="http://schemas.microsoft.com/office/powerpoint/2010/main" val="352885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EBDF493-9B20-44D2-AAA7-595BA8E6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A67E89-173C-4E0B-9C18-4AC0AB8D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Projenin amacı emniyet kemeri alarm sistemini FPGA ile programlamaktır.</a:t>
            </a:r>
          </a:p>
          <a:p>
            <a:r>
              <a:rPr lang="tr-TR" dirty="0"/>
              <a:t>Bir otomobil için emniyet kemeri alarm sistemi tasarlanacaktır. Bu otomobil için emniyet kemeri alarm sistemi; araç 20km/h üzerinde ise, koltuk üzerindeki ağırlığın 30 kg üstünde ise ve son olarak da  kemerin takılı olup olmadığına göre uyarı verecektir.</a:t>
            </a:r>
          </a:p>
        </p:txBody>
      </p:sp>
    </p:spTree>
    <p:extLst>
      <p:ext uri="{BB962C8B-B14F-4D97-AF65-F5344CB8AC3E}">
        <p14:creationId xmlns:p14="http://schemas.microsoft.com/office/powerpoint/2010/main" val="42883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0DF950B-D469-4126-BC62-6822EE16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Projenin Detayları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B9B7A2-2305-49D7-8887-36BCFDAEF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Koşullar:</a:t>
            </a:r>
          </a:p>
          <a:p>
            <a:pPr marL="0" indent="0">
              <a:buNone/>
            </a:pPr>
            <a:r>
              <a:rPr lang="tr-TR" dirty="0"/>
              <a:t>1-Araç 20km/h üzerinde mi, değil mi? (20km/h altında ise alarm ötmez.)</a:t>
            </a:r>
          </a:p>
          <a:p>
            <a:pPr marL="0" indent="0">
              <a:buNone/>
            </a:pPr>
            <a:r>
              <a:rPr lang="tr-TR" dirty="0"/>
              <a:t>2-Şoför koltuğu kemeri takılı mı, değil mi? (Takılı ise alarm ötmez, değil ise öter. Ağırlık koşulu şoför koltuğunu etkilemez.)</a:t>
            </a:r>
          </a:p>
          <a:p>
            <a:pPr marL="0" indent="0">
              <a:buNone/>
            </a:pPr>
            <a:r>
              <a:rPr lang="tr-TR" dirty="0"/>
              <a:t>3-Yolcu koltuğundaki ağırlık 30kg üzerinde mi, değil mi? (Herhangi bir basit yükte alarm sistemi çalışmaz.)</a:t>
            </a:r>
          </a:p>
          <a:p>
            <a:pPr marL="0" indent="0">
              <a:buNone/>
            </a:pPr>
            <a:r>
              <a:rPr lang="tr-TR" dirty="0"/>
              <a:t>4-Yolcu koltuğu kemeri takılı mı, değil mi? (3. koşula bağlı olarak alarm çalışır.)</a:t>
            </a:r>
          </a:p>
        </p:txBody>
      </p:sp>
    </p:spTree>
    <p:extLst>
      <p:ext uri="{BB962C8B-B14F-4D97-AF65-F5344CB8AC3E}">
        <p14:creationId xmlns:p14="http://schemas.microsoft.com/office/powerpoint/2010/main" val="292980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FA732159-0A4A-482D-B1BC-6A1C4D22A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188168"/>
              </p:ext>
            </p:extLst>
          </p:nvPr>
        </p:nvGraphicFramePr>
        <p:xfrm>
          <a:off x="838200" y="239697"/>
          <a:ext cx="9202445" cy="64673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0489">
                  <a:extLst>
                    <a:ext uri="{9D8B030D-6E8A-4147-A177-3AD203B41FA5}">
                      <a16:colId xmlns:a16="http://schemas.microsoft.com/office/drawing/2014/main" val="3227588594"/>
                    </a:ext>
                  </a:extLst>
                </a:gridCol>
                <a:gridCol w="1840489">
                  <a:extLst>
                    <a:ext uri="{9D8B030D-6E8A-4147-A177-3AD203B41FA5}">
                      <a16:colId xmlns:a16="http://schemas.microsoft.com/office/drawing/2014/main" val="1857450715"/>
                    </a:ext>
                  </a:extLst>
                </a:gridCol>
                <a:gridCol w="1840489">
                  <a:extLst>
                    <a:ext uri="{9D8B030D-6E8A-4147-A177-3AD203B41FA5}">
                      <a16:colId xmlns:a16="http://schemas.microsoft.com/office/drawing/2014/main" val="1602359923"/>
                    </a:ext>
                  </a:extLst>
                </a:gridCol>
                <a:gridCol w="1840489">
                  <a:extLst>
                    <a:ext uri="{9D8B030D-6E8A-4147-A177-3AD203B41FA5}">
                      <a16:colId xmlns:a16="http://schemas.microsoft.com/office/drawing/2014/main" val="3281426194"/>
                    </a:ext>
                  </a:extLst>
                </a:gridCol>
                <a:gridCol w="1840489">
                  <a:extLst>
                    <a:ext uri="{9D8B030D-6E8A-4147-A177-3AD203B41FA5}">
                      <a16:colId xmlns:a16="http://schemas.microsoft.com/office/drawing/2014/main" val="2068200838"/>
                    </a:ext>
                  </a:extLst>
                </a:gridCol>
              </a:tblGrid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               </a:t>
                      </a:r>
                      <a:r>
                        <a:rPr lang="tr-TR" dirty="0" err="1"/>
                        <a:t>ax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         </a:t>
                      </a:r>
                      <a:r>
                        <a:rPr lang="tr-TR" dirty="0" err="1"/>
                        <a:t>bx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        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         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       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5328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83151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88426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195175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653196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17379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528567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03159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14533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90238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87903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77574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39839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64251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64176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31755"/>
                  </a:ext>
                </a:extLst>
              </a:tr>
              <a:tr h="380434">
                <a:tc>
                  <a:txBody>
                    <a:bodyPr/>
                    <a:lstStyle/>
                    <a:p>
                      <a:r>
                        <a:rPr lang="tr-TR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200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4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98CCCF9-BCB3-43D3-AB2B-181F8EA5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	HIZ SENSÖRÜ TANITIMI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Hall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</a:t>
            </a:r>
            <a:r>
              <a:rPr lang="tr-TR" dirty="0" err="1"/>
              <a:t>Speed</a:t>
            </a:r>
            <a:r>
              <a:rPr lang="tr-TR" dirty="0"/>
              <a:t> Sensor)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BED38B0-2370-42D2-83D1-FF5C62D2E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294"/>
            <a:ext cx="4367814" cy="229310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1DCFD30-F39B-4C36-A9A3-3E84DCBE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8864"/>
            <a:ext cx="3838575" cy="2286000"/>
          </a:xfrm>
          <a:prstGeom prst="rect">
            <a:avLst/>
          </a:prstGeom>
        </p:spPr>
      </p:pic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71859C3B-39B8-4653-85ED-8167298D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2" y="1825625"/>
            <a:ext cx="5494538" cy="4351338"/>
          </a:xfrm>
        </p:spPr>
        <p:txBody>
          <a:bodyPr/>
          <a:lstStyle/>
          <a:p>
            <a:r>
              <a:rPr lang="tr-TR" dirty="0"/>
              <a:t>Kullanılan </a:t>
            </a:r>
            <a:r>
              <a:rPr lang="tr-TR" dirty="0" err="1"/>
              <a:t>DataSheet</a:t>
            </a:r>
            <a:r>
              <a:rPr lang="tr-TR" dirty="0"/>
              <a:t>:</a:t>
            </a:r>
          </a:p>
          <a:p>
            <a:r>
              <a:rPr lang="tr-TR" sz="2000" u="sng" dirty="0">
                <a:solidFill>
                  <a:schemeClr val="accent1"/>
                </a:solidFill>
              </a:rPr>
              <a:t>https://www.google.com/url?sa=t&amp;source=web&amp;rct=j&amp;url=https://www.ti.com/lit/gpn/drv5011&amp;ved=2ahUKEwiaqb_qtIP2AhUXSPEDHRy9A0YQFnoECCYQAQ&amp;usg=AOvVaw1i7HK4dcYuR_u481vxg3ry</a:t>
            </a:r>
          </a:p>
        </p:txBody>
      </p:sp>
    </p:spTree>
    <p:extLst>
      <p:ext uri="{BB962C8B-B14F-4D97-AF65-F5344CB8AC3E}">
        <p14:creationId xmlns:p14="http://schemas.microsoft.com/office/powerpoint/2010/main" val="143925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D162070-5D26-4F36-B314-1867ADD9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HIZ SENSÖRÜ ÇALIŞMA PRENSİBİ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EF1E0F-1BA8-4A94-BC99-5C6AC261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1">
            <a:hlinkClick r:id="" action="ppaction://media"/>
            <a:extLst>
              <a:ext uri="{FF2B5EF4-FFF2-40B4-BE49-F238E27FC236}">
                <a16:creationId xmlns:a16="http://schemas.microsoft.com/office/drawing/2014/main" id="{9EF1AF30-5721-407E-B0F1-9BB3C5A8189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" y="2285745"/>
            <a:ext cx="4119239" cy="2322019"/>
          </a:xfrm>
          <a:prstGeom prst="rect">
            <a:avLst/>
          </a:prstGeom>
        </p:spPr>
      </p:pic>
      <p:pic>
        <p:nvPicPr>
          <p:cNvPr id="5" name="2">
            <a:hlinkClick r:id="" action="ppaction://media"/>
            <a:extLst>
              <a:ext uri="{FF2B5EF4-FFF2-40B4-BE49-F238E27FC236}">
                <a16:creationId xmlns:a16="http://schemas.microsoft.com/office/drawing/2014/main" id="{679F50AB-C7DB-4318-BD76-9F8149EC3136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070324" y="2272172"/>
            <a:ext cx="4119239" cy="23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2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0C9F82C-14B7-4523-BE12-2DD77B54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AĞIRLIK SENSÖRÜ  TANIMI VE ÇALIŞMA PRENSİBİ</a:t>
            </a:r>
            <a:br>
              <a:rPr lang="tr-TR" dirty="0"/>
            </a:br>
            <a:r>
              <a:rPr lang="tr-TR" dirty="0"/>
              <a:t>(OCCUPANCY PRESSURE SENSOR)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7479B20-8283-4174-8B22-EAD2810E1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115"/>
            <a:ext cx="4372992" cy="435133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16EC25F-E73F-439C-A995-3E00EEE3FA47}"/>
              </a:ext>
            </a:extLst>
          </p:cNvPr>
          <p:cNvSpPr txBox="1"/>
          <p:nvPr/>
        </p:nvSpPr>
        <p:spPr>
          <a:xfrm>
            <a:off x="5903650" y="2157274"/>
            <a:ext cx="551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Kullanılan </a:t>
            </a:r>
            <a:r>
              <a:rPr lang="tr-TR" dirty="0" err="1"/>
              <a:t>DataSheet</a:t>
            </a:r>
            <a:r>
              <a:rPr lang="tr-TR" dirty="0"/>
              <a:t>:</a:t>
            </a:r>
          </a:p>
          <a:p>
            <a:r>
              <a:rPr lang="tr-TR" u="sng" dirty="0">
                <a:solidFill>
                  <a:schemeClr val="accent1"/>
                </a:solidFill>
              </a:rPr>
              <a:t>http://www.flexkys.com/pshow_232.htm</a:t>
            </a:r>
          </a:p>
        </p:txBody>
      </p:sp>
    </p:spTree>
    <p:extLst>
      <p:ext uri="{BB962C8B-B14F-4D97-AF65-F5344CB8AC3E}">
        <p14:creationId xmlns:p14="http://schemas.microsoft.com/office/powerpoint/2010/main" val="427130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17F5C24-1A6E-4872-9295-FF73CA4D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EMNİYET KEMERİ SENSÖRÜ  TANIMI ÇALIŞMA PRENSİBİ(</a:t>
            </a:r>
            <a:r>
              <a:rPr lang="tr-TR" dirty="0" err="1"/>
              <a:t>Reed</a:t>
            </a:r>
            <a:r>
              <a:rPr lang="tr-TR" dirty="0"/>
              <a:t> </a:t>
            </a:r>
            <a:r>
              <a:rPr lang="tr-TR" dirty="0" err="1"/>
              <a:t>Sensör</a:t>
            </a:r>
            <a:r>
              <a:rPr lang="tr-TR" dirty="0"/>
              <a:t>)</a:t>
            </a:r>
          </a:p>
        </p:txBody>
      </p:sp>
      <p:pic>
        <p:nvPicPr>
          <p:cNvPr id="4" name="6">
            <a:hlinkClick r:id="" action="ppaction://media"/>
            <a:extLst>
              <a:ext uri="{FF2B5EF4-FFF2-40B4-BE49-F238E27FC236}">
                <a16:creationId xmlns:a16="http://schemas.microsoft.com/office/drawing/2014/main" id="{0553BA4E-56DD-472B-B5B5-FC3BC5B36FE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1899" y="2015231"/>
            <a:ext cx="5838691" cy="3282842"/>
          </a:xfrm>
        </p:spPr>
      </p:pic>
      <p:pic>
        <p:nvPicPr>
          <p:cNvPr id="6" name="7">
            <a:hlinkClick r:id="" action="ppaction://media"/>
            <a:extLst>
              <a:ext uri="{FF2B5EF4-FFF2-40B4-BE49-F238E27FC236}">
                <a16:creationId xmlns:a16="http://schemas.microsoft.com/office/drawing/2014/main" id="{E28EDC33-B45D-49DE-A855-09792A980B8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692640" y="2015231"/>
            <a:ext cx="5499360" cy="2539014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7F06C0E-3614-4FFE-A353-5336615695F1}"/>
              </a:ext>
            </a:extLst>
          </p:cNvPr>
          <p:cNvSpPr txBox="1"/>
          <p:nvPr/>
        </p:nvSpPr>
        <p:spPr>
          <a:xfrm>
            <a:off x="1118586" y="5566299"/>
            <a:ext cx="10102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Kullanılan </a:t>
            </a:r>
            <a:r>
              <a:rPr lang="tr-TR" dirty="0" err="1"/>
              <a:t>DataSheet</a:t>
            </a:r>
            <a:r>
              <a:rPr lang="tr-TR" dirty="0"/>
              <a:t>: </a:t>
            </a:r>
            <a:r>
              <a:rPr lang="tr-TR" u="sng" dirty="0">
                <a:solidFill>
                  <a:schemeClr val="accent1"/>
                </a:solidFill>
              </a:rPr>
              <a:t>https://www.google.com/url?sa=t&amp;source=web&amp;rct=j&amp;url=https://m.littelfuse.com/~/media/automotive/datasheets/sensors/littelfuse_sensor_automotive_seat_belt_reed_datasheet.pdf&amp;ved=2ahUKEwi419mSuYP2AhX7SPEDHeJDAUIQFnoECCYQAQ&amp;usg=AOvVaw28RcqsAtKSWjo8ijpn_wS1</a:t>
            </a:r>
          </a:p>
        </p:txBody>
      </p:sp>
    </p:spTree>
    <p:extLst>
      <p:ext uri="{BB962C8B-B14F-4D97-AF65-F5344CB8AC3E}">
        <p14:creationId xmlns:p14="http://schemas.microsoft.com/office/powerpoint/2010/main" val="122962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>
            <a:extLst>
              <a:ext uri="{FF2B5EF4-FFF2-40B4-BE49-F238E27FC236}">
                <a16:creationId xmlns:a16="http://schemas.microsoft.com/office/drawing/2014/main" id="{ABA97EAE-8B6C-4A54-84E8-C127FB1EB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047"/>
            <a:ext cx="5117910" cy="527679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2788C900-0662-414F-BA2D-8172C932D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90" y="851047"/>
            <a:ext cx="5117910" cy="5276798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6AD01626-D492-4C16-9C45-29FB597E42E2}"/>
              </a:ext>
            </a:extLst>
          </p:cNvPr>
          <p:cNvSpPr txBox="1"/>
          <p:nvPr/>
        </p:nvSpPr>
        <p:spPr>
          <a:xfrm>
            <a:off x="7074090" y="6359857"/>
            <a:ext cx="48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		     2.KISIM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D2AA6E2-0D36-4F88-A23F-138FEFAC9001}"/>
              </a:ext>
            </a:extLst>
          </p:cNvPr>
          <p:cNvSpPr txBox="1"/>
          <p:nvPr/>
        </p:nvSpPr>
        <p:spPr>
          <a:xfrm>
            <a:off x="2674961" y="204716"/>
            <a:ext cx="742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                     YAZILAN KOD -1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B4F524FB-BA27-4937-AF2D-343E4EAE9403}"/>
              </a:ext>
            </a:extLst>
          </p:cNvPr>
          <p:cNvSpPr txBox="1"/>
          <p:nvPr/>
        </p:nvSpPr>
        <p:spPr>
          <a:xfrm>
            <a:off x="559558" y="6359857"/>
            <a:ext cx="455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		1.KISIM	</a:t>
            </a:r>
          </a:p>
        </p:txBody>
      </p:sp>
    </p:spTree>
    <p:extLst>
      <p:ext uri="{BB962C8B-B14F-4D97-AF65-F5344CB8AC3E}">
        <p14:creationId xmlns:p14="http://schemas.microsoft.com/office/powerpoint/2010/main" val="396287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610</Words>
  <Application>Microsoft Office PowerPoint</Application>
  <PresentationFormat>Geniş ekran</PresentationFormat>
  <Paragraphs>130</Paragraphs>
  <Slides>15</Slides>
  <Notes>0</Notes>
  <HiddenSlides>0</HiddenSlides>
  <MMClips>4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İleri Sayısal Tasarım Dersi Proje Sunumu</vt:lpstr>
      <vt:lpstr>Projenin Amacı</vt:lpstr>
      <vt:lpstr>Projenin Detayları</vt:lpstr>
      <vt:lpstr>PowerPoint Sunusu</vt:lpstr>
      <vt:lpstr>   HIZ SENSÖRÜ TANITIMI (Hall Effect Speed Sensor)</vt:lpstr>
      <vt:lpstr> HIZ SENSÖRÜ ÇALIŞMA PRENSİBİ</vt:lpstr>
      <vt:lpstr>AĞIRLIK SENSÖRÜ  TANIMI VE ÇALIŞMA PRENSİBİ (OCCUPANCY PRESSURE SENSOR)</vt:lpstr>
      <vt:lpstr>EMNİYET KEMERİ SENSÖRÜ  TANIMI ÇALIŞMA PRENSİBİ(Reed Sensör)</vt:lpstr>
      <vt:lpstr>PowerPoint Sunusu</vt:lpstr>
      <vt:lpstr>    YAZILAN KOD -2</vt:lpstr>
      <vt:lpstr>      OLUŞTURULAN TEST BENCH-1</vt:lpstr>
      <vt:lpstr>  OLUŞTURULAN TEST BENCH-2</vt:lpstr>
      <vt:lpstr>   OLUŞAN SİMÜLASYON</vt:lpstr>
      <vt:lpstr>Proje Sırasında Karşılaştığımız Sorunlar</vt:lpstr>
      <vt:lpstr>PROJENİN BİZE SAĞLADIĞI FAYDALAR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İleri Sayısal Tasarım Dersi Proje Sunumu</dc:title>
  <dc:creator>monster</dc:creator>
  <cp:lastModifiedBy>monster</cp:lastModifiedBy>
  <cp:revision>14</cp:revision>
  <dcterms:created xsi:type="dcterms:W3CDTF">2022-02-16T05:14:45Z</dcterms:created>
  <dcterms:modified xsi:type="dcterms:W3CDTF">2022-03-30T11:06:35Z</dcterms:modified>
</cp:coreProperties>
</file>