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65" r:id="rId2"/>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2EB061E-34BB-4AFD-B497-55BFCD1D6202}">
          <p14:sldIdLst>
            <p14:sldId id="265"/>
            <p14:sldId id="256"/>
            <p14:sldId id="257"/>
            <p14:sldId id="258"/>
            <p14:sldId id="259"/>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82794537-DE99-41F4-9030-F8C78A1A507C}"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409F46F-8AFB-40FC-A9CF-BE73BD06C7F3}" type="slidenum">
              <a:rPr lang="tr-TR" smtClean="0"/>
              <a:t>‹#›</a:t>
            </a:fld>
            <a:endParaRPr lang="tr-TR"/>
          </a:p>
        </p:txBody>
      </p:sp>
    </p:spTree>
    <p:extLst>
      <p:ext uri="{BB962C8B-B14F-4D97-AF65-F5344CB8AC3E}">
        <p14:creationId xmlns:p14="http://schemas.microsoft.com/office/powerpoint/2010/main" val="23760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2794537-DE99-41F4-9030-F8C78A1A507C}"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09F46F-8AFB-40FC-A9CF-BE73BD06C7F3}" type="slidenum">
              <a:rPr lang="tr-TR" smtClean="0"/>
              <a:t>‹#›</a:t>
            </a:fld>
            <a:endParaRPr lang="tr-TR"/>
          </a:p>
        </p:txBody>
      </p:sp>
    </p:spTree>
    <p:extLst>
      <p:ext uri="{BB962C8B-B14F-4D97-AF65-F5344CB8AC3E}">
        <p14:creationId xmlns:p14="http://schemas.microsoft.com/office/powerpoint/2010/main" val="2905952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2794537-DE99-41F4-9030-F8C78A1A507C}"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09F46F-8AFB-40FC-A9CF-BE73BD06C7F3}" type="slidenum">
              <a:rPr lang="tr-TR" smtClean="0"/>
              <a:t>‹#›</a:t>
            </a:fld>
            <a:endParaRPr lang="tr-T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8608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82794537-DE99-41F4-9030-F8C78A1A507C}" type="datetimeFigureOut">
              <a:rPr lang="tr-TR" smtClean="0"/>
              <a:t>28.04.2020</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09F46F-8AFB-40FC-A9CF-BE73BD06C7F3}" type="slidenum">
              <a:rPr lang="tr-TR" smtClean="0"/>
              <a:t>‹#›</a:t>
            </a:fld>
            <a:endParaRPr lang="tr-TR"/>
          </a:p>
        </p:txBody>
      </p:sp>
    </p:spTree>
    <p:extLst>
      <p:ext uri="{BB962C8B-B14F-4D97-AF65-F5344CB8AC3E}">
        <p14:creationId xmlns:p14="http://schemas.microsoft.com/office/powerpoint/2010/main" val="35217267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82794537-DE99-41F4-9030-F8C78A1A507C}" type="datetimeFigureOut">
              <a:rPr lang="tr-TR" smtClean="0"/>
              <a:t>28.04.2020</a:t>
            </a:fld>
            <a:endParaRPr lang="tr-TR"/>
          </a:p>
        </p:txBody>
      </p:sp>
      <p:sp>
        <p:nvSpPr>
          <p:cNvPr id="6" name="Footer Placeholder 5"/>
          <p:cNvSpPr>
            <a:spLocks noGrp="1"/>
          </p:cNvSpPr>
          <p:nvPr>
            <p:ph type="ftr" sz="quarter" idx="11"/>
          </p:nvPr>
        </p:nvSpPr>
        <p:spPr/>
        <p:txBody>
          <a:bodyPr/>
          <a:lstStyle/>
          <a:p>
            <a:endParaRPr lang="tr-T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09F46F-8AFB-40FC-A9CF-BE73BD06C7F3}" type="slidenum">
              <a:rPr lang="tr-TR" smtClean="0"/>
              <a:t>‹#›</a:t>
            </a:fld>
            <a:endParaRPr lang="tr-T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0402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82794537-DE99-41F4-9030-F8C78A1A507C}" type="datetimeFigureOut">
              <a:rPr lang="tr-TR" smtClean="0"/>
              <a:t>28.04.2020</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09F46F-8AFB-40FC-A9CF-BE73BD06C7F3}" type="slidenum">
              <a:rPr lang="tr-TR" smtClean="0"/>
              <a:t>‹#›</a:t>
            </a:fld>
            <a:endParaRPr lang="tr-TR"/>
          </a:p>
        </p:txBody>
      </p:sp>
    </p:spTree>
    <p:extLst>
      <p:ext uri="{BB962C8B-B14F-4D97-AF65-F5344CB8AC3E}">
        <p14:creationId xmlns:p14="http://schemas.microsoft.com/office/powerpoint/2010/main" val="3815621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2794537-DE99-41F4-9030-F8C78A1A507C}"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09F46F-8AFB-40FC-A9CF-BE73BD06C7F3}" type="slidenum">
              <a:rPr lang="tr-TR" smtClean="0"/>
              <a:t>‹#›</a:t>
            </a:fld>
            <a:endParaRPr lang="tr-TR"/>
          </a:p>
        </p:txBody>
      </p:sp>
    </p:spTree>
    <p:extLst>
      <p:ext uri="{BB962C8B-B14F-4D97-AF65-F5344CB8AC3E}">
        <p14:creationId xmlns:p14="http://schemas.microsoft.com/office/powerpoint/2010/main" val="2200798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2794537-DE99-41F4-9030-F8C78A1A507C}"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09F46F-8AFB-40FC-A9CF-BE73BD06C7F3}" type="slidenum">
              <a:rPr lang="tr-TR" smtClean="0"/>
              <a:t>‹#›</a:t>
            </a:fld>
            <a:endParaRPr lang="tr-TR"/>
          </a:p>
        </p:txBody>
      </p:sp>
    </p:spTree>
    <p:extLst>
      <p:ext uri="{BB962C8B-B14F-4D97-AF65-F5344CB8AC3E}">
        <p14:creationId xmlns:p14="http://schemas.microsoft.com/office/powerpoint/2010/main" val="791001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82794537-DE99-41F4-9030-F8C78A1A507C}"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09F46F-8AFB-40FC-A9CF-BE73BD06C7F3}" type="slidenum">
              <a:rPr lang="tr-TR" smtClean="0"/>
              <a:t>‹#›</a:t>
            </a:fld>
            <a:endParaRPr lang="tr-TR"/>
          </a:p>
        </p:txBody>
      </p:sp>
    </p:spTree>
    <p:extLst>
      <p:ext uri="{BB962C8B-B14F-4D97-AF65-F5344CB8AC3E}">
        <p14:creationId xmlns:p14="http://schemas.microsoft.com/office/powerpoint/2010/main" val="354909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82794537-DE99-41F4-9030-F8C78A1A507C}" type="datetimeFigureOut">
              <a:rPr lang="tr-TR" smtClean="0"/>
              <a:t>28.04.2020</a:t>
            </a:fld>
            <a:endParaRPr lang="tr-TR"/>
          </a:p>
        </p:txBody>
      </p:sp>
      <p:sp>
        <p:nvSpPr>
          <p:cNvPr id="5" name="Footer Placeholder 4"/>
          <p:cNvSpPr>
            <a:spLocks noGrp="1"/>
          </p:cNvSpPr>
          <p:nvPr>
            <p:ph type="ftr" sz="quarter" idx="11"/>
          </p:nvPr>
        </p:nvSpPr>
        <p:spPr/>
        <p:txBody>
          <a:bodyPr/>
          <a:lstStyle/>
          <a:p>
            <a:endParaRPr lang="tr-T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409F46F-8AFB-40FC-A9CF-BE73BD06C7F3}" type="slidenum">
              <a:rPr lang="tr-TR" smtClean="0"/>
              <a:t>‹#›</a:t>
            </a:fld>
            <a:endParaRPr lang="tr-TR"/>
          </a:p>
        </p:txBody>
      </p:sp>
    </p:spTree>
    <p:extLst>
      <p:ext uri="{BB962C8B-B14F-4D97-AF65-F5344CB8AC3E}">
        <p14:creationId xmlns:p14="http://schemas.microsoft.com/office/powerpoint/2010/main" val="3131795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82794537-DE99-41F4-9030-F8C78A1A507C}" type="datetimeFigureOut">
              <a:rPr lang="tr-TR" smtClean="0"/>
              <a:t>28.04.2020</a:t>
            </a:fld>
            <a:endParaRPr lang="tr-TR"/>
          </a:p>
        </p:txBody>
      </p:sp>
      <p:sp>
        <p:nvSpPr>
          <p:cNvPr id="6" name="Footer Placeholder 5"/>
          <p:cNvSpPr>
            <a:spLocks noGrp="1"/>
          </p:cNvSpPr>
          <p:nvPr>
            <p:ph type="ftr" sz="quarter" idx="11"/>
          </p:nvPr>
        </p:nvSpPr>
        <p:spPr/>
        <p:txBody>
          <a:bodyPr/>
          <a:lstStyle/>
          <a:p>
            <a:endParaRPr lang="tr-T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409F46F-8AFB-40FC-A9CF-BE73BD06C7F3}" type="slidenum">
              <a:rPr lang="tr-TR" smtClean="0"/>
              <a:t>‹#›</a:t>
            </a:fld>
            <a:endParaRPr lang="tr-TR"/>
          </a:p>
        </p:txBody>
      </p:sp>
    </p:spTree>
    <p:extLst>
      <p:ext uri="{BB962C8B-B14F-4D97-AF65-F5344CB8AC3E}">
        <p14:creationId xmlns:p14="http://schemas.microsoft.com/office/powerpoint/2010/main" val="2598046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82794537-DE99-41F4-9030-F8C78A1A507C}" type="datetimeFigureOut">
              <a:rPr lang="tr-TR" smtClean="0"/>
              <a:t>28.04.2020</a:t>
            </a:fld>
            <a:endParaRPr lang="tr-TR"/>
          </a:p>
        </p:txBody>
      </p:sp>
      <p:sp>
        <p:nvSpPr>
          <p:cNvPr id="8" name="Footer Placeholder 7"/>
          <p:cNvSpPr>
            <a:spLocks noGrp="1"/>
          </p:cNvSpPr>
          <p:nvPr>
            <p:ph type="ftr" sz="quarter" idx="11"/>
          </p:nvPr>
        </p:nvSpPr>
        <p:spPr/>
        <p:txBody>
          <a:bodyPr/>
          <a:lstStyle/>
          <a:p>
            <a:endParaRPr lang="tr-T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409F46F-8AFB-40FC-A9CF-BE73BD06C7F3}" type="slidenum">
              <a:rPr lang="tr-TR" smtClean="0"/>
              <a:t>‹#›</a:t>
            </a:fld>
            <a:endParaRPr lang="tr-TR"/>
          </a:p>
        </p:txBody>
      </p:sp>
    </p:spTree>
    <p:extLst>
      <p:ext uri="{BB962C8B-B14F-4D97-AF65-F5344CB8AC3E}">
        <p14:creationId xmlns:p14="http://schemas.microsoft.com/office/powerpoint/2010/main" val="218695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82794537-DE99-41F4-9030-F8C78A1A507C}" type="datetimeFigureOut">
              <a:rPr lang="tr-TR" smtClean="0"/>
              <a:t>28.04.2020</a:t>
            </a:fld>
            <a:endParaRPr lang="tr-TR"/>
          </a:p>
        </p:txBody>
      </p:sp>
      <p:sp>
        <p:nvSpPr>
          <p:cNvPr id="4" name="Footer Placeholder 3"/>
          <p:cNvSpPr>
            <a:spLocks noGrp="1"/>
          </p:cNvSpPr>
          <p:nvPr>
            <p:ph type="ftr" sz="quarter" idx="11"/>
          </p:nvPr>
        </p:nvSpPr>
        <p:spPr/>
        <p:txBody>
          <a:bodyPr/>
          <a:lstStyle/>
          <a:p>
            <a:endParaRPr lang="tr-T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409F46F-8AFB-40FC-A9CF-BE73BD06C7F3}" type="slidenum">
              <a:rPr lang="tr-TR" smtClean="0"/>
              <a:t>‹#›</a:t>
            </a:fld>
            <a:endParaRPr lang="tr-TR"/>
          </a:p>
        </p:txBody>
      </p:sp>
    </p:spTree>
    <p:extLst>
      <p:ext uri="{BB962C8B-B14F-4D97-AF65-F5344CB8AC3E}">
        <p14:creationId xmlns:p14="http://schemas.microsoft.com/office/powerpoint/2010/main" val="2893139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794537-DE99-41F4-9030-F8C78A1A507C}" type="datetimeFigureOut">
              <a:rPr lang="tr-TR" smtClean="0"/>
              <a:t>28.04.2020</a:t>
            </a:fld>
            <a:endParaRPr lang="tr-TR"/>
          </a:p>
        </p:txBody>
      </p:sp>
      <p:sp>
        <p:nvSpPr>
          <p:cNvPr id="3" name="Footer Placeholder 2"/>
          <p:cNvSpPr>
            <a:spLocks noGrp="1"/>
          </p:cNvSpPr>
          <p:nvPr>
            <p:ph type="ftr" sz="quarter" idx="11"/>
          </p:nvPr>
        </p:nvSpPr>
        <p:spPr/>
        <p:txBody>
          <a:bodyPr/>
          <a:lstStyle/>
          <a:p>
            <a:endParaRPr lang="tr-T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409F46F-8AFB-40FC-A9CF-BE73BD06C7F3}" type="slidenum">
              <a:rPr lang="tr-TR" smtClean="0"/>
              <a:t>‹#›</a:t>
            </a:fld>
            <a:endParaRPr lang="tr-TR"/>
          </a:p>
        </p:txBody>
      </p:sp>
    </p:spTree>
    <p:extLst>
      <p:ext uri="{BB962C8B-B14F-4D97-AF65-F5344CB8AC3E}">
        <p14:creationId xmlns:p14="http://schemas.microsoft.com/office/powerpoint/2010/main" val="15674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82794537-DE99-41F4-9030-F8C78A1A507C}" type="datetimeFigureOut">
              <a:rPr lang="tr-TR" smtClean="0"/>
              <a:t>28.04.2020</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409F46F-8AFB-40FC-A9CF-BE73BD06C7F3}" type="slidenum">
              <a:rPr lang="tr-TR" smtClean="0"/>
              <a:t>‹#›</a:t>
            </a:fld>
            <a:endParaRPr lang="tr-TR"/>
          </a:p>
        </p:txBody>
      </p:sp>
    </p:spTree>
    <p:extLst>
      <p:ext uri="{BB962C8B-B14F-4D97-AF65-F5344CB8AC3E}">
        <p14:creationId xmlns:p14="http://schemas.microsoft.com/office/powerpoint/2010/main" val="381433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82794537-DE99-41F4-9030-F8C78A1A507C}" type="datetimeFigureOut">
              <a:rPr lang="tr-TR" smtClean="0"/>
              <a:t>28.04.2020</a:t>
            </a:fld>
            <a:endParaRPr lang="tr-TR"/>
          </a:p>
        </p:txBody>
      </p:sp>
      <p:sp>
        <p:nvSpPr>
          <p:cNvPr id="6" name="Footer Placeholder 5"/>
          <p:cNvSpPr>
            <a:spLocks noGrp="1"/>
          </p:cNvSpPr>
          <p:nvPr>
            <p:ph type="ftr" sz="quarter" idx="11"/>
          </p:nvPr>
        </p:nvSpPr>
        <p:spPr/>
        <p:txBody>
          <a:bodyPr/>
          <a:lstStyle/>
          <a:p>
            <a:endParaRPr lang="tr-T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409F46F-8AFB-40FC-A9CF-BE73BD06C7F3}" type="slidenum">
              <a:rPr lang="tr-TR" smtClean="0"/>
              <a:t>‹#›</a:t>
            </a:fld>
            <a:endParaRPr lang="tr-TR"/>
          </a:p>
        </p:txBody>
      </p:sp>
    </p:spTree>
    <p:extLst>
      <p:ext uri="{BB962C8B-B14F-4D97-AF65-F5344CB8AC3E}">
        <p14:creationId xmlns:p14="http://schemas.microsoft.com/office/powerpoint/2010/main" val="64835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2794537-DE99-41F4-9030-F8C78A1A507C}" type="datetimeFigureOut">
              <a:rPr lang="tr-TR" smtClean="0"/>
              <a:t>28.04.2020</a:t>
            </a:fld>
            <a:endParaRPr lang="tr-T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409F46F-8AFB-40FC-A9CF-BE73BD06C7F3}" type="slidenum">
              <a:rPr lang="tr-TR" smtClean="0"/>
              <a:t>‹#›</a:t>
            </a:fld>
            <a:endParaRPr lang="tr-TR"/>
          </a:p>
        </p:txBody>
      </p:sp>
    </p:spTree>
    <p:extLst>
      <p:ext uri="{BB962C8B-B14F-4D97-AF65-F5344CB8AC3E}">
        <p14:creationId xmlns:p14="http://schemas.microsoft.com/office/powerpoint/2010/main" val="160158169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en.wikipedia.org/wiki/Floyd%E2%80%93Warshall_algorith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2834052" y="3209193"/>
            <a:ext cx="6523893" cy="3050930"/>
          </a:xfrm>
        </p:spPr>
        <p:txBody>
          <a:bodyPr/>
          <a:lstStyle/>
          <a:p>
            <a:pPr algn="ctr"/>
            <a:r>
              <a:rPr lang="tr-TR" b="1" dirty="0" smtClean="0"/>
              <a:t>Bölüm :</a:t>
            </a:r>
            <a:r>
              <a:rPr lang="tr-TR" dirty="0" smtClean="0"/>
              <a:t> Bilgisayar Programcılığı</a:t>
            </a:r>
          </a:p>
          <a:p>
            <a:pPr algn="ctr"/>
            <a:r>
              <a:rPr lang="tr-TR" b="1" dirty="0" smtClean="0"/>
              <a:t>Ders :</a:t>
            </a:r>
            <a:r>
              <a:rPr lang="tr-TR" dirty="0" smtClean="0"/>
              <a:t> Yapay Zeka</a:t>
            </a:r>
          </a:p>
          <a:p>
            <a:pPr algn="ctr"/>
            <a:r>
              <a:rPr lang="tr-TR" b="1" dirty="0" err="1" smtClean="0"/>
              <a:t>Öğr</a:t>
            </a:r>
            <a:r>
              <a:rPr lang="tr-TR" b="1" dirty="0" smtClean="0"/>
              <a:t>. Gör. : </a:t>
            </a:r>
            <a:r>
              <a:rPr lang="tr-TR" b="1" i="1" dirty="0" smtClean="0"/>
              <a:t>Nilgün İNCEREİS</a:t>
            </a:r>
          </a:p>
          <a:p>
            <a:pPr algn="ctr"/>
            <a:r>
              <a:rPr lang="tr-TR" b="1" dirty="0" smtClean="0"/>
              <a:t>Konu : </a:t>
            </a:r>
            <a:r>
              <a:rPr lang="tr-TR" dirty="0" smtClean="0"/>
              <a:t>Minimum Yolun Bulunması</a:t>
            </a:r>
          </a:p>
          <a:p>
            <a:pPr algn="ctr"/>
            <a:endParaRPr lang="tr-TR" dirty="0"/>
          </a:p>
          <a:p>
            <a:pPr algn="ctr"/>
            <a:r>
              <a:rPr lang="tr-TR" b="1" i="1" dirty="0" smtClean="0"/>
              <a:t>Ozan UĞUZ</a:t>
            </a:r>
          </a:p>
          <a:p>
            <a:pPr algn="ctr"/>
            <a:r>
              <a:rPr lang="tr-TR" b="1" i="1" dirty="0" smtClean="0"/>
              <a:t>18MY03014</a:t>
            </a:r>
          </a:p>
          <a:p>
            <a:endParaRPr lang="tr-TR" dirty="0" smtClean="0"/>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6303" y="121745"/>
            <a:ext cx="3219393" cy="2478932"/>
          </a:xfrm>
          <a:prstGeom prst="rect">
            <a:avLst/>
          </a:prstGeom>
        </p:spPr>
      </p:pic>
    </p:spTree>
    <p:extLst>
      <p:ext uri="{BB962C8B-B14F-4D97-AF65-F5344CB8AC3E}">
        <p14:creationId xmlns:p14="http://schemas.microsoft.com/office/powerpoint/2010/main" val="3752404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06316" y="3619072"/>
            <a:ext cx="10515600" cy="1325563"/>
          </a:xfrm>
        </p:spPr>
        <p:txBody>
          <a:bodyPr/>
          <a:lstStyle/>
          <a:p>
            <a:r>
              <a:rPr lang="tr-TR" dirty="0" smtClean="0"/>
              <a:t>										-Bitti-</a:t>
            </a:r>
            <a:endParaRPr lang="tr-TR" dirty="0"/>
          </a:p>
        </p:txBody>
      </p:sp>
      <p:sp>
        <p:nvSpPr>
          <p:cNvPr id="3" name="İçerik Yer Tutucusu 2"/>
          <p:cNvSpPr>
            <a:spLocks noGrp="1"/>
          </p:cNvSpPr>
          <p:nvPr>
            <p:ph idx="1"/>
          </p:nvPr>
        </p:nvSpPr>
        <p:spPr>
          <a:xfrm>
            <a:off x="1433147" y="1904756"/>
            <a:ext cx="9788769" cy="2456229"/>
          </a:xfrm>
        </p:spPr>
        <p:txBody>
          <a:bodyPr/>
          <a:lstStyle/>
          <a:p>
            <a:r>
              <a:rPr lang="tr-TR" dirty="0"/>
              <a:t>Görüldüğü üzere </a:t>
            </a:r>
            <a:r>
              <a:rPr lang="tr-TR" b="1" dirty="0">
                <a:solidFill>
                  <a:srgbClr val="FF0000"/>
                </a:solidFill>
              </a:rPr>
              <a:t>Floyd-</a:t>
            </a:r>
            <a:r>
              <a:rPr lang="tr-TR" b="1" dirty="0" err="1">
                <a:solidFill>
                  <a:srgbClr val="FF0000"/>
                </a:solidFill>
              </a:rPr>
              <a:t>Warshal</a:t>
            </a:r>
            <a:r>
              <a:rPr lang="tr-TR" b="1" dirty="0">
                <a:solidFill>
                  <a:srgbClr val="FF0000"/>
                </a:solidFill>
              </a:rPr>
              <a:t>,</a:t>
            </a:r>
            <a:r>
              <a:rPr lang="tr-TR" dirty="0">
                <a:solidFill>
                  <a:srgbClr val="FF0000"/>
                </a:solidFill>
              </a:rPr>
              <a:t> </a:t>
            </a:r>
            <a:r>
              <a:rPr lang="tr-TR" b="1" dirty="0" err="1">
                <a:solidFill>
                  <a:srgbClr val="FF0000"/>
                </a:solidFill>
              </a:rPr>
              <a:t>Graph</a:t>
            </a:r>
            <a:r>
              <a:rPr lang="tr-TR" dirty="0"/>
              <a:t> tabanlı veri kümelerinde boğumlar arası en kısa mesafelerin </a:t>
            </a:r>
            <a:r>
              <a:rPr lang="tr-TR" dirty="0" smtClean="0"/>
              <a:t>bulunması </a:t>
            </a:r>
            <a:r>
              <a:rPr lang="tr-TR" dirty="0"/>
              <a:t>için kullanılabilecek basit ve hızlı algoritmalardan birisidir.</a:t>
            </a:r>
          </a:p>
        </p:txBody>
      </p:sp>
    </p:spTree>
    <p:extLst>
      <p:ext uri="{BB962C8B-B14F-4D97-AF65-F5344CB8AC3E}">
        <p14:creationId xmlns:p14="http://schemas.microsoft.com/office/powerpoint/2010/main" val="26306562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457199"/>
            <a:ext cx="9144000" cy="1118455"/>
          </a:xfrm>
        </p:spPr>
        <p:txBody>
          <a:bodyPr>
            <a:normAutofit/>
          </a:bodyPr>
          <a:lstStyle/>
          <a:p>
            <a:r>
              <a:rPr lang="tr-TR" b="1" dirty="0" smtClean="0"/>
              <a:t>Minimum Yolun Bulunması</a:t>
            </a:r>
            <a:endParaRPr lang="tr-TR" b="1" dirty="0"/>
          </a:p>
        </p:txBody>
      </p:sp>
      <p:sp>
        <p:nvSpPr>
          <p:cNvPr id="3" name="Alt Başlık 2"/>
          <p:cNvSpPr>
            <a:spLocks noGrp="1"/>
          </p:cNvSpPr>
          <p:nvPr>
            <p:ph type="subTitle" idx="1"/>
          </p:nvPr>
        </p:nvSpPr>
        <p:spPr>
          <a:xfrm>
            <a:off x="1524000" y="4784846"/>
            <a:ext cx="9144000" cy="1655762"/>
          </a:xfrm>
        </p:spPr>
        <p:txBody>
          <a:bodyPr/>
          <a:lstStyle/>
          <a:p>
            <a:r>
              <a:rPr lang="tr-TR" dirty="0"/>
              <a:t> </a:t>
            </a:r>
            <a:r>
              <a:rPr lang="tr-TR" b="1" dirty="0">
                <a:hlinkClick r:id="rId2"/>
              </a:rPr>
              <a:t>Floyd-</a:t>
            </a:r>
            <a:r>
              <a:rPr lang="tr-TR" b="1" dirty="0" err="1">
                <a:hlinkClick r:id="rId2"/>
              </a:rPr>
              <a:t>Warshall</a:t>
            </a:r>
            <a:r>
              <a:rPr lang="tr-TR" dirty="0">
                <a:hlinkClick r:id="rId2"/>
              </a:rPr>
              <a:t> </a:t>
            </a:r>
            <a:r>
              <a:rPr lang="tr-TR" dirty="0" smtClean="0">
                <a:hlinkClick r:id="rId2"/>
              </a:rPr>
              <a:t>Algoritması</a:t>
            </a:r>
            <a:endParaRPr lang="tr-TR" dirty="0" smtClean="0"/>
          </a:p>
          <a:p>
            <a:r>
              <a:rPr lang="tr-TR" dirty="0"/>
              <a:t> Söz konusu algoritma </a:t>
            </a:r>
            <a:r>
              <a:rPr lang="tr-TR" b="1" dirty="0" err="1"/>
              <a:t>Graph</a:t>
            </a:r>
            <a:r>
              <a:rPr lang="tr-TR" dirty="0"/>
              <a:t> yapılarında boğumlar arasındaki en kısa yolların bulunmasında kullanılmaktadır.</a:t>
            </a:r>
          </a:p>
        </p:txBody>
      </p:sp>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6329" y="1854443"/>
            <a:ext cx="3153507" cy="2651614"/>
          </a:xfrm>
          <a:prstGeom prst="rect">
            <a:avLst/>
          </a:prstGeom>
        </p:spPr>
      </p:pic>
    </p:spTree>
    <p:extLst>
      <p:ext uri="{BB962C8B-B14F-4D97-AF65-F5344CB8AC3E}">
        <p14:creationId xmlns:p14="http://schemas.microsoft.com/office/powerpoint/2010/main" val="24277471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2883877" y="1702532"/>
            <a:ext cx="7323992" cy="3493721"/>
          </a:xfrm>
        </p:spPr>
        <p:txBody>
          <a:bodyPr/>
          <a:lstStyle/>
          <a:p>
            <a:r>
              <a:rPr lang="tr-TR" dirty="0"/>
              <a:t>Gerçek hayat örnekleri düşünüldüğünde </a:t>
            </a:r>
            <a:r>
              <a:rPr lang="tr-TR" b="1" dirty="0" err="1"/>
              <a:t>Regular</a:t>
            </a:r>
            <a:r>
              <a:rPr lang="tr-TR" b="1" dirty="0"/>
              <a:t> </a:t>
            </a:r>
            <a:r>
              <a:rPr lang="tr-TR" b="1" dirty="0" err="1"/>
              <a:t>Expression</a:t>
            </a:r>
            <a:r>
              <a:rPr lang="tr-TR" dirty="0"/>
              <a:t>, </a:t>
            </a:r>
            <a:r>
              <a:rPr lang="tr-TR" b="1" dirty="0"/>
              <a:t>Network Routing</a:t>
            </a:r>
            <a:r>
              <a:rPr lang="tr-TR" dirty="0"/>
              <a:t>, </a:t>
            </a:r>
            <a:r>
              <a:rPr lang="tr-TR" b="1" dirty="0" err="1"/>
              <a:t>Dynamic</a:t>
            </a:r>
            <a:r>
              <a:rPr lang="tr-TR" b="1" dirty="0"/>
              <a:t> Programming</a:t>
            </a:r>
            <a:r>
              <a:rPr lang="tr-TR" dirty="0"/>
              <a:t>, yönsüz </a:t>
            </a:r>
            <a:r>
              <a:rPr lang="tr-TR" dirty="0" err="1"/>
              <a:t>graph'ların</a:t>
            </a:r>
            <a:r>
              <a:rPr lang="tr-TR" dirty="0"/>
              <a:t> iki parçalı </a:t>
            </a:r>
            <a:r>
              <a:rPr lang="tr-TR" dirty="0" err="1"/>
              <a:t>graph'lar</a:t>
            </a:r>
            <a:r>
              <a:rPr lang="tr-TR" dirty="0"/>
              <a:t> dönüştürülmesi ve daha bir çok alanda kullanıldığına şahit oluruz. Algoritmanın matematiksel çalışmasına bakıldığında boğumların birbirlerine olan yakınlıklarını ele alan matrisleri kullandığını görürüz.</a:t>
            </a:r>
          </a:p>
        </p:txBody>
      </p:sp>
    </p:spTree>
    <p:extLst>
      <p:ext uri="{BB962C8B-B14F-4D97-AF65-F5344CB8AC3E}">
        <p14:creationId xmlns:p14="http://schemas.microsoft.com/office/powerpoint/2010/main" val="2531999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70538" y="497985"/>
            <a:ext cx="9743342" cy="3010145"/>
          </a:xfrm>
        </p:spPr>
        <p:txBody>
          <a:bodyPr>
            <a:normAutofit fontScale="92500" lnSpcReduction="10000"/>
          </a:bodyPr>
          <a:lstStyle/>
          <a:p>
            <a:r>
              <a:rPr lang="tr-TR" dirty="0"/>
              <a:t>Ö</a:t>
            </a:r>
            <a:r>
              <a:rPr lang="tr-TR" dirty="0" smtClean="0"/>
              <a:t>rneğin </a:t>
            </a:r>
            <a:r>
              <a:rPr lang="tr-TR" dirty="0"/>
              <a:t>Haldun Taner sahnesine gideceğiz. Normal şartlarda direkt bir güzergah kullanırsak 5 km yol gitmemiz gerekiyor. </a:t>
            </a:r>
            <a:endParaRPr lang="tr-TR" dirty="0" smtClean="0"/>
          </a:p>
          <a:p>
            <a:r>
              <a:rPr lang="tr-TR" dirty="0" smtClean="0"/>
              <a:t>Diğer </a:t>
            </a:r>
            <a:r>
              <a:rPr lang="tr-TR" dirty="0"/>
              <a:t>yandan önce </a:t>
            </a:r>
            <a:r>
              <a:rPr lang="tr-TR" dirty="0" err="1"/>
              <a:t>Capitol'e</a:t>
            </a:r>
            <a:r>
              <a:rPr lang="tr-TR" dirty="0"/>
              <a:t>, oradan Burhan </a:t>
            </a:r>
            <a:r>
              <a:rPr lang="tr-TR" dirty="0" err="1"/>
              <a:t>Felek'e</a:t>
            </a:r>
            <a:r>
              <a:rPr lang="tr-TR" dirty="0"/>
              <a:t> ve </a:t>
            </a:r>
            <a:r>
              <a:rPr lang="tr-TR" dirty="0" err="1"/>
              <a:t>oradan'da</a:t>
            </a:r>
            <a:r>
              <a:rPr lang="tr-TR" dirty="0"/>
              <a:t> Haldun Taner'e geçersek toplamda 4 km yol </a:t>
            </a:r>
            <a:r>
              <a:rPr lang="tr-TR" dirty="0" err="1"/>
              <a:t>katediyoruz</a:t>
            </a:r>
            <a:r>
              <a:rPr lang="tr-TR" dirty="0"/>
              <a:t>. </a:t>
            </a:r>
            <a:endParaRPr lang="tr-TR" dirty="0" smtClean="0"/>
          </a:p>
          <a:p>
            <a:r>
              <a:rPr lang="tr-TR" dirty="0" smtClean="0"/>
              <a:t>Bu güzergahı takip edersek 1 km kazancımız var. </a:t>
            </a:r>
            <a:r>
              <a:rPr lang="tr-TR" dirty="0"/>
              <a:t>Eğer önce Burhan </a:t>
            </a:r>
            <a:r>
              <a:rPr lang="tr-TR" dirty="0" err="1"/>
              <a:t>Felek'e</a:t>
            </a:r>
            <a:r>
              <a:rPr lang="tr-TR" dirty="0"/>
              <a:t> oradan Haldun Taner'e geçersek de 7 km yol kat edeceğiz</a:t>
            </a:r>
            <a:r>
              <a:rPr lang="tr-TR" dirty="0" smtClean="0"/>
              <a:t>.</a:t>
            </a:r>
          </a:p>
          <a:p>
            <a:r>
              <a:rPr lang="tr-TR" dirty="0"/>
              <a:t> Senaryoyu biraz daha geliştirelim. Diyelim ki evden </a:t>
            </a:r>
            <a:r>
              <a:rPr lang="tr-TR" dirty="0" err="1"/>
              <a:t>Burger</a:t>
            </a:r>
            <a:r>
              <a:rPr lang="tr-TR" dirty="0"/>
              <a:t> House'a gideceğiz</a:t>
            </a:r>
            <a:r>
              <a:rPr lang="tr-TR" dirty="0" smtClean="0"/>
              <a:t>.</a:t>
            </a:r>
            <a:r>
              <a:rPr lang="tr-TR" dirty="0"/>
              <a:t> Doğrudan gidersek 4 km yol almamız lazım. Farklı güzergahlar da tercih edebiliriz. Örneğin Haldun Taner üzerinden geçersek </a:t>
            </a:r>
            <a:r>
              <a:rPr lang="tr-TR" dirty="0" smtClean="0"/>
              <a:t>9 km</a:t>
            </a:r>
            <a:r>
              <a:rPr lang="tr-TR" dirty="0"/>
              <a:t>, Okul üzerinden geçersek </a:t>
            </a:r>
            <a:r>
              <a:rPr lang="tr-TR" dirty="0" smtClean="0"/>
              <a:t>24 km </a:t>
            </a:r>
            <a:r>
              <a:rPr lang="tr-TR" dirty="0"/>
              <a:t>yol. Bunun gibi bir yerden diğer bir yere giderken pek çok güzergah ve mesafe belirlenebilir.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8873" y="3508131"/>
            <a:ext cx="4136063" cy="3349869"/>
          </a:xfrm>
          <a:prstGeom prst="rect">
            <a:avLst/>
          </a:prstGeom>
        </p:spPr>
      </p:pic>
    </p:spTree>
    <p:extLst>
      <p:ext uri="{BB962C8B-B14F-4D97-AF65-F5344CB8AC3E}">
        <p14:creationId xmlns:p14="http://schemas.microsoft.com/office/powerpoint/2010/main" val="2979308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11923" y="462817"/>
            <a:ext cx="10398369" cy="2623283"/>
          </a:xfrm>
        </p:spPr>
        <p:txBody>
          <a:bodyPr>
            <a:normAutofit/>
          </a:bodyPr>
          <a:lstStyle/>
          <a:p>
            <a:r>
              <a:rPr lang="tr-TR" dirty="0"/>
              <a:t>İşte </a:t>
            </a:r>
            <a:r>
              <a:rPr lang="tr-TR" b="1" dirty="0"/>
              <a:t>Floyd-</a:t>
            </a:r>
            <a:r>
              <a:rPr lang="tr-TR" b="1" dirty="0" err="1"/>
              <a:t>Warshall</a:t>
            </a:r>
            <a:r>
              <a:rPr lang="tr-TR" dirty="0"/>
              <a:t> algoritması bir boğumdan diğer bir boğuma gitmek için kullanılabilecek en kısa yolların çıkartılmasında devreye girerek karar vermemizi kolaylaştırır</a:t>
            </a:r>
            <a:r>
              <a:rPr lang="tr-TR" dirty="0" smtClean="0"/>
              <a:t>.</a:t>
            </a:r>
          </a:p>
          <a:p>
            <a:r>
              <a:rPr lang="tr-TR" dirty="0"/>
              <a:t>Öncelikle boğumlarımıza aşağıdaki gibi numaralar verelim ve ilk olarak yakınlık matrisimizi oluşturalım. </a:t>
            </a:r>
            <a:r>
              <a:rPr lang="tr-TR" i="1" dirty="0"/>
              <a:t>(Yakınlık matrisinin ilk versiyonu boğumların komşu boğumlar ile arasındaki mesafelerini tanımlamaktadır)</a:t>
            </a: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3078" y="3086100"/>
            <a:ext cx="4267200" cy="3267075"/>
          </a:xfrm>
          <a:prstGeom prst="rect">
            <a:avLst/>
          </a:prstGeom>
        </p:spPr>
      </p:pic>
    </p:spTree>
    <p:extLst>
      <p:ext uri="{BB962C8B-B14F-4D97-AF65-F5344CB8AC3E}">
        <p14:creationId xmlns:p14="http://schemas.microsoft.com/office/powerpoint/2010/main" val="13527407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989383" y="178501"/>
            <a:ext cx="6207368" cy="672367"/>
          </a:xfrm>
        </p:spPr>
        <p:txBody>
          <a:bodyPr>
            <a:normAutofit fontScale="90000"/>
          </a:bodyPr>
          <a:lstStyle/>
          <a:p>
            <a:r>
              <a:rPr lang="tr-TR" sz="2400" b="1" dirty="0">
                <a:solidFill>
                  <a:srgbClr val="FF0000"/>
                </a:solidFill>
              </a:rPr>
              <a:t>Matrisimizin ilk hali aşağıdaki gibi olacaktır.</a:t>
            </a:r>
          </a:p>
        </p:txBody>
      </p:sp>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51837" y="1037492"/>
            <a:ext cx="3282460" cy="2461846"/>
          </a:xfrm>
        </p:spPr>
      </p:pic>
      <p:sp>
        <p:nvSpPr>
          <p:cNvPr id="5" name="Dikdörtgen 4"/>
          <p:cNvSpPr/>
          <p:nvPr/>
        </p:nvSpPr>
        <p:spPr>
          <a:xfrm>
            <a:off x="1711569" y="4213500"/>
            <a:ext cx="10187354" cy="1754326"/>
          </a:xfrm>
          <a:prstGeom prst="rect">
            <a:avLst/>
          </a:prstGeom>
        </p:spPr>
        <p:txBody>
          <a:bodyPr wrap="square">
            <a:spAutoFit/>
          </a:bodyPr>
          <a:lstStyle/>
          <a:p>
            <a:r>
              <a:rPr lang="tr-TR" dirty="0" smtClean="0"/>
              <a:t>Bazı hücrelerde sonsuzluk sembolü, bazı hücrelerde ise sıfır değeri var. İki boyutlu bu matris boğumların en yakın diğer boğuma olan mesafelerini göstermekte. Bir boğumun kendisiyle arasındaki mesafe 0, doğrudan bağlı olmadığı bir boğumlar arasındaki mesafe ise sonsuz sembolü ile işaret edilmekte. Örneğin n1 boğumundan n3 ve n4 boğumlarına doğrudan bir hat olmadığı için sonsuz sembolü kullanıldı. Algoritmanın becerisi sonsuz sembollerini eritmek ve hatta sayısal değer alan hücrelerde olabilecek daha kısa mesafeler var ise bunları matris üzerinde güncellemektir.</a:t>
            </a:r>
            <a:endParaRPr lang="tr-TR" dirty="0"/>
          </a:p>
        </p:txBody>
      </p:sp>
    </p:spTree>
    <p:extLst>
      <p:ext uri="{BB962C8B-B14F-4D97-AF65-F5344CB8AC3E}">
        <p14:creationId xmlns:p14="http://schemas.microsoft.com/office/powerpoint/2010/main" val="440496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917331" y="1881555"/>
            <a:ext cx="10515600" cy="3235570"/>
          </a:xfrm>
        </p:spPr>
        <p:txBody>
          <a:bodyPr/>
          <a:lstStyle/>
          <a:p>
            <a:r>
              <a:rPr lang="tr-TR" dirty="0"/>
              <a:t>Örneğin n1'den n3'e direkt gidişimiz olmadığından sonsuz olarak işaretlenmiş durumda. Oysa ki </a:t>
            </a:r>
            <a:r>
              <a:rPr lang="tr-TR" dirty="0">
                <a:solidFill>
                  <a:srgbClr val="FF0000"/>
                </a:solidFill>
              </a:rPr>
              <a:t>n1-&gt;n2-&gt;n3 </a:t>
            </a:r>
            <a:r>
              <a:rPr lang="tr-TR" dirty="0"/>
              <a:t>şeklinde bir ulaşım var. Yani n2 üzerinden geçiş yaparak n3'e varabiliriz. Elbette n3'e varmak için n6 üzerinden de hareket edebiliriz. Yani </a:t>
            </a:r>
            <a:r>
              <a:rPr lang="tr-TR" dirty="0">
                <a:solidFill>
                  <a:srgbClr val="FF0000"/>
                </a:solidFill>
              </a:rPr>
              <a:t>n1-&gt;n6-&gt;n3 </a:t>
            </a:r>
            <a:r>
              <a:rPr lang="tr-TR" dirty="0"/>
              <a:t>şeklinde bir güzergah da söz konusu olabilir. Hatta </a:t>
            </a:r>
            <a:r>
              <a:rPr lang="tr-TR" dirty="0">
                <a:solidFill>
                  <a:srgbClr val="FF0000"/>
                </a:solidFill>
              </a:rPr>
              <a:t>n1-&gt;n5-&gt;n4-&gt;n3 </a:t>
            </a:r>
            <a:r>
              <a:rPr lang="tr-TR" dirty="0"/>
              <a:t>şeklinde de gidebiliriz</a:t>
            </a:r>
            <a:r>
              <a:rPr lang="tr-TR" dirty="0" smtClean="0"/>
              <a:t>.</a:t>
            </a:r>
          </a:p>
          <a:p>
            <a:endParaRPr lang="tr-TR" dirty="0"/>
          </a:p>
          <a:p>
            <a:r>
              <a:rPr lang="tr-TR" dirty="0"/>
              <a:t>İşte matrisimizi bu şekilde algoritma içerisinde işleterek nihai haline getirmemiz gerekiyor. </a:t>
            </a:r>
          </a:p>
        </p:txBody>
      </p:sp>
    </p:spTree>
    <p:extLst>
      <p:ext uri="{BB962C8B-B14F-4D97-AF65-F5344CB8AC3E}">
        <p14:creationId xmlns:p14="http://schemas.microsoft.com/office/powerpoint/2010/main" val="1056597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882162" y="1359633"/>
            <a:ext cx="10515600" cy="1884729"/>
          </a:xfrm>
        </p:spPr>
        <p:txBody>
          <a:bodyPr/>
          <a:lstStyle/>
          <a:p>
            <a:r>
              <a:rPr lang="tr-TR" dirty="0"/>
              <a:t>Console uygulamasının 3 önemli fonksiyonu vardır. İlk </a:t>
            </a:r>
            <a:r>
              <a:rPr lang="tr-TR" dirty="0" smtClean="0"/>
              <a:t>olarak bahsettiğimiz </a:t>
            </a:r>
            <a:r>
              <a:rPr lang="tr-TR" dirty="0"/>
              <a:t>yakınlık matrisinin birinci versiyonunu hazırlayan basit bir </a:t>
            </a:r>
            <a:r>
              <a:rPr lang="tr-TR" dirty="0" err="1"/>
              <a:t>metod</a:t>
            </a:r>
            <a:r>
              <a:rPr lang="tr-TR" dirty="0"/>
              <a:t> bulunur. Pek tabii gerçek hayat senaryolarında ilgili matrisin belli bir </a:t>
            </a:r>
            <a:r>
              <a:rPr lang="tr-TR" dirty="0" err="1"/>
              <a:t>Graph</a:t>
            </a:r>
            <a:r>
              <a:rPr lang="tr-TR" dirty="0"/>
              <a:t> kaynağından otomatik olarak hazırlanması söz konusudur. Uygulamayı çalıştırdığımızda aşağıdaki ekran görüntüsünde yer alan sonuç matrisini elde ederiz.</a:t>
            </a:r>
          </a:p>
          <a:p>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143" y="3408242"/>
            <a:ext cx="6279866" cy="2412266"/>
          </a:xfrm>
          <a:prstGeom prst="rect">
            <a:avLst/>
          </a:prstGeom>
        </p:spPr>
      </p:pic>
    </p:spTree>
    <p:extLst>
      <p:ext uri="{BB962C8B-B14F-4D97-AF65-F5344CB8AC3E}">
        <p14:creationId xmlns:p14="http://schemas.microsoft.com/office/powerpoint/2010/main" val="156138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1626576" y="638663"/>
            <a:ext cx="9727223" cy="2368306"/>
          </a:xfrm>
        </p:spPr>
        <p:txBody>
          <a:bodyPr>
            <a:normAutofit/>
          </a:bodyPr>
          <a:lstStyle/>
          <a:p>
            <a:r>
              <a:rPr lang="tr-TR" dirty="0"/>
              <a:t>Buna göre bir noktadan bir noktaya gidilebilecek en kısa mesafeler bulunmuştur. Örneğin </a:t>
            </a:r>
            <a:r>
              <a:rPr lang="tr-TR" b="1" dirty="0">
                <a:solidFill>
                  <a:srgbClr val="FF0000"/>
                </a:solidFill>
              </a:rPr>
              <a:t>n3 noktasından n5 noktasına gitmek istediğimizde en kısa güzergah 5km</a:t>
            </a:r>
            <a:r>
              <a:rPr lang="tr-TR" dirty="0">
                <a:solidFill>
                  <a:srgbClr val="FF0000"/>
                </a:solidFill>
              </a:rPr>
              <a:t> </a:t>
            </a:r>
            <a:r>
              <a:rPr lang="tr-TR" b="1" dirty="0">
                <a:solidFill>
                  <a:srgbClr val="FF0000"/>
                </a:solidFill>
              </a:rPr>
              <a:t>uzunluğunda olup n3-&gt;n4-&gt;n5 rotası</a:t>
            </a:r>
            <a:r>
              <a:rPr lang="tr-TR" dirty="0"/>
              <a:t> şeklindedir. Diğer alternatif yollara bakıldığında gerçekten de en kısa mesafenin bu olduğu açıkça görülebilir.</a:t>
            </a:r>
          </a:p>
          <a:p>
            <a:pPr marL="0" indent="0">
              <a:buNone/>
            </a:pPr>
            <a:r>
              <a:rPr lang="tr-TR" dirty="0" smtClean="0"/>
              <a:t/>
            </a:r>
            <a:br>
              <a:rPr lang="tr-TR" dirty="0" smtClean="0"/>
            </a:br>
            <a:endParaRPr lang="tr-TR"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7641" y="2703635"/>
            <a:ext cx="7395179" cy="3477357"/>
          </a:xfrm>
          <a:prstGeom prst="rect">
            <a:avLst/>
          </a:prstGeom>
        </p:spPr>
      </p:pic>
    </p:spTree>
    <p:extLst>
      <p:ext uri="{BB962C8B-B14F-4D97-AF65-F5344CB8AC3E}">
        <p14:creationId xmlns:p14="http://schemas.microsoft.com/office/powerpoint/2010/main" val="1177199100"/>
      </p:ext>
    </p:extLst>
  </p:cSld>
  <p:clrMapOvr>
    <a:masterClrMapping/>
  </p:clrMapOvr>
  <p:timing>
    <p:tnLst>
      <p:par>
        <p:cTn id="1" dur="indefinite" restart="never" nodeType="tmRoot"/>
      </p:par>
    </p:tnLst>
  </p:timing>
</p:sld>
</file>

<file path=ppt/theme/theme1.xml><?xml version="1.0" encoding="utf-8"?>
<a:theme xmlns:a="http://schemas.openxmlformats.org/drawingml/2006/main" name="Duman">
  <a:themeElements>
    <a:clrScheme name="Duma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Duma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45</TotalTime>
  <Words>326</Words>
  <Application>Microsoft Office PowerPoint</Application>
  <PresentationFormat>Geniş ekran</PresentationFormat>
  <Paragraphs>27</Paragraphs>
  <Slides>10</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Century Gothic</vt:lpstr>
      <vt:lpstr>Wingdings 3</vt:lpstr>
      <vt:lpstr>Duman</vt:lpstr>
      <vt:lpstr>PowerPoint Sunusu</vt:lpstr>
      <vt:lpstr>Minimum Yolun Bulunması</vt:lpstr>
      <vt:lpstr>PowerPoint Sunusu</vt:lpstr>
      <vt:lpstr>PowerPoint Sunusu</vt:lpstr>
      <vt:lpstr>PowerPoint Sunusu</vt:lpstr>
      <vt:lpstr>Matrisimizin ilk hali aşağıdaki gibi olacaktır.</vt:lpstr>
      <vt:lpstr>PowerPoint Sunusu</vt:lpstr>
      <vt:lpstr>PowerPoint Sunusu</vt:lpstr>
      <vt:lpstr>PowerPoint Sunusu</vt:lpstr>
      <vt:lpstr>          -Bitti-</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Minimum Yolun Bulunması</dc:title>
  <dc:creator>ozan uğuz</dc:creator>
  <cp:lastModifiedBy>ozan uğuz</cp:lastModifiedBy>
  <cp:revision>6</cp:revision>
  <dcterms:created xsi:type="dcterms:W3CDTF">2020-04-27T22:04:42Z</dcterms:created>
  <dcterms:modified xsi:type="dcterms:W3CDTF">2020-04-27T22:49:51Z</dcterms:modified>
</cp:coreProperties>
</file>