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70" r:id="rId11"/>
    <p:sldId id="265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9CA7F3-5430-C044-0A9D-112D38A434C9}" name="OZAN PEKER" initials="OP" userId="S::ozan.peker@gazi.edu.tr::305c1a4f-ef17-457d-b726-fde8a2f033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y&#305;lmazatayfinal\results\genetic_algo_1_16_metr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y&#305;lmazatayfinal\results\genetic_algo_1_16_metr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y&#305;lmazatayfinal\results\genetic_algo_1_16_metr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Hiper Parametre Eğitim Veri Seti Başarımı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'Train Metrics'!$C$2:$C$51</c:f>
              <c:numCache>
                <c:formatCode>General</c:formatCode>
                <c:ptCount val="50"/>
                <c:pt idx="0">
                  <c:v>1.3120711445808411</c:v>
                </c:pt>
                <c:pt idx="1">
                  <c:v>1.271345233917236</c:v>
                </c:pt>
                <c:pt idx="2">
                  <c:v>1.2021525979042049</c:v>
                </c:pt>
                <c:pt idx="3">
                  <c:v>1.146495777368546</c:v>
                </c:pt>
                <c:pt idx="4">
                  <c:v>1.096968722343445</c:v>
                </c:pt>
                <c:pt idx="5">
                  <c:v>1.078670305013657</c:v>
                </c:pt>
                <c:pt idx="6">
                  <c:v>1.071942675113678</c:v>
                </c:pt>
                <c:pt idx="7">
                  <c:v>1.0543495833873751</c:v>
                </c:pt>
                <c:pt idx="8">
                  <c:v>1.093026858568191</c:v>
                </c:pt>
                <c:pt idx="9">
                  <c:v>1.006722801923752</c:v>
                </c:pt>
                <c:pt idx="10">
                  <c:v>0.97946954965591426</c:v>
                </c:pt>
                <c:pt idx="11">
                  <c:v>0.96224878430366512</c:v>
                </c:pt>
                <c:pt idx="12">
                  <c:v>0.99529634118080135</c:v>
                </c:pt>
                <c:pt idx="13">
                  <c:v>0.95404457449913027</c:v>
                </c:pt>
                <c:pt idx="14">
                  <c:v>0.93370774388313293</c:v>
                </c:pt>
                <c:pt idx="15">
                  <c:v>0.8847416758537292</c:v>
                </c:pt>
                <c:pt idx="16">
                  <c:v>0.89771690368652346</c:v>
                </c:pt>
                <c:pt idx="17">
                  <c:v>0.86480726599693303</c:v>
                </c:pt>
                <c:pt idx="18">
                  <c:v>0.87556701302528384</c:v>
                </c:pt>
                <c:pt idx="19">
                  <c:v>0.85391166210174563</c:v>
                </c:pt>
                <c:pt idx="20">
                  <c:v>0.80093508064746854</c:v>
                </c:pt>
                <c:pt idx="21">
                  <c:v>0.78398978710174561</c:v>
                </c:pt>
                <c:pt idx="22">
                  <c:v>0.76926349401474003</c:v>
                </c:pt>
                <c:pt idx="23">
                  <c:v>0.6429220855236053</c:v>
                </c:pt>
                <c:pt idx="24">
                  <c:v>0.58606631755828853</c:v>
                </c:pt>
                <c:pt idx="25">
                  <c:v>0.60487530529499056</c:v>
                </c:pt>
                <c:pt idx="26">
                  <c:v>0.60428186953067775</c:v>
                </c:pt>
                <c:pt idx="27">
                  <c:v>0.60607375204563141</c:v>
                </c:pt>
                <c:pt idx="28">
                  <c:v>0.53174615502357481</c:v>
                </c:pt>
                <c:pt idx="29">
                  <c:v>0.48026677072048191</c:v>
                </c:pt>
                <c:pt idx="30">
                  <c:v>0.43214671313762659</c:v>
                </c:pt>
                <c:pt idx="31">
                  <c:v>0.42697609663009639</c:v>
                </c:pt>
                <c:pt idx="32">
                  <c:v>0.36639680564403532</c:v>
                </c:pt>
                <c:pt idx="33">
                  <c:v>0.42198857367038728</c:v>
                </c:pt>
                <c:pt idx="34">
                  <c:v>0.46061796545982359</c:v>
                </c:pt>
                <c:pt idx="35">
                  <c:v>0.43699252605438232</c:v>
                </c:pt>
                <c:pt idx="36">
                  <c:v>0.39773232936859132</c:v>
                </c:pt>
                <c:pt idx="37">
                  <c:v>0.39565445482730871</c:v>
                </c:pt>
                <c:pt idx="38">
                  <c:v>0.30317836254835129</c:v>
                </c:pt>
                <c:pt idx="39">
                  <c:v>0.33950470685958861</c:v>
                </c:pt>
                <c:pt idx="40">
                  <c:v>0.32121049612760538</c:v>
                </c:pt>
                <c:pt idx="41">
                  <c:v>0.33845662027597428</c:v>
                </c:pt>
                <c:pt idx="42">
                  <c:v>0.3103841945528984</c:v>
                </c:pt>
                <c:pt idx="43">
                  <c:v>0.21823830604553221</c:v>
                </c:pt>
                <c:pt idx="44">
                  <c:v>0.21121141687035561</c:v>
                </c:pt>
                <c:pt idx="45">
                  <c:v>0.17445014715194701</c:v>
                </c:pt>
                <c:pt idx="46">
                  <c:v>0.17135939002037051</c:v>
                </c:pt>
                <c:pt idx="47">
                  <c:v>0.1293359600007534</c:v>
                </c:pt>
                <c:pt idx="48">
                  <c:v>0.17538037896156311</c:v>
                </c:pt>
                <c:pt idx="49">
                  <c:v>0.18965578228235239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1F-4CFD-89D1-52D0F8E1F7BF}"/>
            </c:ext>
          </c:extLst>
        </c:ser>
        <c:ser>
          <c:idx val="1"/>
          <c:order val="1"/>
          <c:tx>
            <c:v>Standart Parametre Eğitim Veri Seti Başarımı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'[1]Train Metrics'!$C$2:$C$51</c:f>
              <c:numCache>
                <c:formatCode>General</c:formatCode>
                <c:ptCount val="50"/>
                <c:pt idx="0">
                  <c:v>1.543397057056427</c:v>
                </c:pt>
                <c:pt idx="1">
                  <c:v>1.1975322723388671</c:v>
                </c:pt>
                <c:pt idx="2">
                  <c:v>1.07352774143219</c:v>
                </c:pt>
                <c:pt idx="3">
                  <c:v>1.097268611192703</c:v>
                </c:pt>
                <c:pt idx="4">
                  <c:v>1.0362128078937529</c:v>
                </c:pt>
                <c:pt idx="5">
                  <c:v>1.0538878858089451</c:v>
                </c:pt>
                <c:pt idx="6">
                  <c:v>1.160730624198913</c:v>
                </c:pt>
                <c:pt idx="7">
                  <c:v>1.026835757493973</c:v>
                </c:pt>
                <c:pt idx="8">
                  <c:v>1.0064500033855439</c:v>
                </c:pt>
                <c:pt idx="9">
                  <c:v>0.99966015815734866</c:v>
                </c:pt>
                <c:pt idx="10">
                  <c:v>1.0056708931922911</c:v>
                </c:pt>
                <c:pt idx="11">
                  <c:v>0.96120250821113584</c:v>
                </c:pt>
                <c:pt idx="12">
                  <c:v>0.94177374243736267</c:v>
                </c:pt>
                <c:pt idx="13">
                  <c:v>0.8975705564022064</c:v>
                </c:pt>
                <c:pt idx="14">
                  <c:v>0.81610726118087773</c:v>
                </c:pt>
                <c:pt idx="15">
                  <c:v>0.77989112138748173</c:v>
                </c:pt>
                <c:pt idx="16">
                  <c:v>0.86194266676902775</c:v>
                </c:pt>
                <c:pt idx="17">
                  <c:v>0.71292958855628963</c:v>
                </c:pt>
                <c:pt idx="18">
                  <c:v>0.69778581857681277</c:v>
                </c:pt>
                <c:pt idx="19">
                  <c:v>0.6595966160297394</c:v>
                </c:pt>
                <c:pt idx="20">
                  <c:v>0.62712506055831907</c:v>
                </c:pt>
                <c:pt idx="21">
                  <c:v>0.55041671097278599</c:v>
                </c:pt>
                <c:pt idx="22">
                  <c:v>0.49975529313087458</c:v>
                </c:pt>
                <c:pt idx="23">
                  <c:v>0.46670696139335632</c:v>
                </c:pt>
                <c:pt idx="24">
                  <c:v>0.39435242116451258</c:v>
                </c:pt>
                <c:pt idx="25">
                  <c:v>0.3786685526371002</c:v>
                </c:pt>
                <c:pt idx="26">
                  <c:v>0.28005062639713291</c:v>
                </c:pt>
                <c:pt idx="27">
                  <c:v>0.31187351047992712</c:v>
                </c:pt>
                <c:pt idx="28">
                  <c:v>0.32232957482337948</c:v>
                </c:pt>
                <c:pt idx="29">
                  <c:v>0.25424034819006919</c:v>
                </c:pt>
                <c:pt idx="30">
                  <c:v>0.21946686953306199</c:v>
                </c:pt>
                <c:pt idx="31">
                  <c:v>0.24358638972043989</c:v>
                </c:pt>
                <c:pt idx="32">
                  <c:v>0.33954569548368452</c:v>
                </c:pt>
                <c:pt idx="33">
                  <c:v>0.31119275689125059</c:v>
                </c:pt>
                <c:pt idx="34">
                  <c:v>0.28652855157852181</c:v>
                </c:pt>
                <c:pt idx="35">
                  <c:v>0.18502651602029799</c:v>
                </c:pt>
                <c:pt idx="36">
                  <c:v>0.17913074567914011</c:v>
                </c:pt>
                <c:pt idx="37">
                  <c:v>0.13809018954634669</c:v>
                </c:pt>
                <c:pt idx="38">
                  <c:v>0.15671119485050439</c:v>
                </c:pt>
                <c:pt idx="39">
                  <c:v>0.37295707315206528</c:v>
                </c:pt>
                <c:pt idx="40">
                  <c:v>0.2661616303026676</c:v>
                </c:pt>
                <c:pt idx="41">
                  <c:v>0.20099619776010511</c:v>
                </c:pt>
                <c:pt idx="42">
                  <c:v>0.12364669740200041</c:v>
                </c:pt>
                <c:pt idx="43">
                  <c:v>0.13877154663205149</c:v>
                </c:pt>
                <c:pt idx="44">
                  <c:v>0.13567714355885979</c:v>
                </c:pt>
                <c:pt idx="45">
                  <c:v>0.14788173809647559</c:v>
                </c:pt>
                <c:pt idx="46">
                  <c:v>0.20304454937577249</c:v>
                </c:pt>
                <c:pt idx="47">
                  <c:v>0.25732279196381569</c:v>
                </c:pt>
                <c:pt idx="48">
                  <c:v>0.17626408860087389</c:v>
                </c:pt>
                <c:pt idx="49">
                  <c:v>0.16788712777197359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1F-4CFD-89D1-52D0F8E1F7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649199"/>
        <c:axId val="1438639599"/>
      </c:lineChart>
      <c:catAx>
        <c:axId val="14386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Döngü Sayısı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38639599"/>
        <c:crosses val="autoZero"/>
        <c:auto val="1"/>
        <c:lblAlgn val="ctr"/>
        <c:lblOffset val="100"/>
        <c:tickLblSkip val="5"/>
        <c:noMultiLvlLbl val="0"/>
      </c:catAx>
      <c:valAx>
        <c:axId val="14386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Eğitim</a:t>
                </a:r>
                <a:r>
                  <a:rPr lang="tr-TR" baseline="0"/>
                  <a:t> Veri Setindeki Kayıp Değeri</a:t>
                </a:r>
                <a:endParaRPr lang="tr-T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3864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Hiper Parametre Doğrulama Veri Seti Başarımı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'Validation Metrics'!$C$2:$C$51</c:f>
              <c:numCache>
                <c:formatCode>General</c:formatCode>
                <c:ptCount val="50"/>
                <c:pt idx="0">
                  <c:v>1.3045575797557829</c:v>
                </c:pt>
                <c:pt idx="1">
                  <c:v>1.25254656970501</c:v>
                </c:pt>
                <c:pt idx="2">
                  <c:v>1.486427673697472</c:v>
                </c:pt>
                <c:pt idx="3">
                  <c:v>1.128645107150078</c:v>
                </c:pt>
                <c:pt idx="4">
                  <c:v>1.0638097852468491</c:v>
                </c:pt>
                <c:pt idx="5">
                  <c:v>1.06014561355114</c:v>
                </c:pt>
                <c:pt idx="6">
                  <c:v>1.0603346854448319</c:v>
                </c:pt>
                <c:pt idx="7">
                  <c:v>1.214728924632072</c:v>
                </c:pt>
                <c:pt idx="8">
                  <c:v>1.1453198939561839</c:v>
                </c:pt>
                <c:pt idx="9">
                  <c:v>1.114886054396629</c:v>
                </c:pt>
                <c:pt idx="10">
                  <c:v>0.9862188577651978</c:v>
                </c:pt>
                <c:pt idx="11">
                  <c:v>1.1323307663202291</c:v>
                </c:pt>
                <c:pt idx="12">
                  <c:v>0.95389136970043187</c:v>
                </c:pt>
                <c:pt idx="13">
                  <c:v>0.97845337092876439</c:v>
                </c:pt>
                <c:pt idx="14">
                  <c:v>0.97511762380599976</c:v>
                </c:pt>
                <c:pt idx="15">
                  <c:v>0.95254482328891754</c:v>
                </c:pt>
                <c:pt idx="16">
                  <c:v>1.1043221831321719</c:v>
                </c:pt>
                <c:pt idx="17">
                  <c:v>0.93874472975730894</c:v>
                </c:pt>
                <c:pt idx="18">
                  <c:v>0.98946489095687862</c:v>
                </c:pt>
                <c:pt idx="19">
                  <c:v>0.89262143969535823</c:v>
                </c:pt>
                <c:pt idx="20">
                  <c:v>0.92203638255596165</c:v>
                </c:pt>
                <c:pt idx="21">
                  <c:v>0.9530801504850388</c:v>
                </c:pt>
                <c:pt idx="22">
                  <c:v>0.86129497885704043</c:v>
                </c:pt>
                <c:pt idx="23">
                  <c:v>0.98519952744245531</c:v>
                </c:pt>
                <c:pt idx="24">
                  <c:v>0.94697938114404678</c:v>
                </c:pt>
                <c:pt idx="25">
                  <c:v>0.98586841225624089</c:v>
                </c:pt>
                <c:pt idx="26">
                  <c:v>1.033753234148026</c:v>
                </c:pt>
                <c:pt idx="27">
                  <c:v>1.1863913685083389</c:v>
                </c:pt>
                <c:pt idx="28">
                  <c:v>1.012850518524647</c:v>
                </c:pt>
                <c:pt idx="29">
                  <c:v>1.0807629138231281</c:v>
                </c:pt>
                <c:pt idx="30">
                  <c:v>1.455402094870806</c:v>
                </c:pt>
                <c:pt idx="31">
                  <c:v>1.2698901087045671</c:v>
                </c:pt>
                <c:pt idx="32">
                  <c:v>1.429641468822956</c:v>
                </c:pt>
                <c:pt idx="33">
                  <c:v>1.548313073813915</c:v>
                </c:pt>
                <c:pt idx="34">
                  <c:v>1.245413622260094</c:v>
                </c:pt>
                <c:pt idx="35">
                  <c:v>1.438847978413105</c:v>
                </c:pt>
                <c:pt idx="36">
                  <c:v>1.1989672973752019</c:v>
                </c:pt>
                <c:pt idx="37">
                  <c:v>1.641479824483395</c:v>
                </c:pt>
                <c:pt idx="38">
                  <c:v>1.8849731057882311</c:v>
                </c:pt>
                <c:pt idx="39">
                  <c:v>1.7046802274882791</c:v>
                </c:pt>
                <c:pt idx="40">
                  <c:v>2.0674269065260891</c:v>
                </c:pt>
                <c:pt idx="41">
                  <c:v>1.701372754573822</c:v>
                </c:pt>
                <c:pt idx="42">
                  <c:v>1.5240150220692159</c:v>
                </c:pt>
                <c:pt idx="43">
                  <c:v>1.8887725092470651</c:v>
                </c:pt>
                <c:pt idx="44">
                  <c:v>1.911796008422971</c:v>
                </c:pt>
                <c:pt idx="45">
                  <c:v>2.325675623491406</c:v>
                </c:pt>
                <c:pt idx="46">
                  <c:v>2.5835280962288381</c:v>
                </c:pt>
                <c:pt idx="47">
                  <c:v>3.3816947951912879</c:v>
                </c:pt>
                <c:pt idx="48">
                  <c:v>2.5836559269577259</c:v>
                </c:pt>
                <c:pt idx="49">
                  <c:v>2.6126925215125079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6F-498E-AAAC-7815617EEA30}"/>
            </c:ext>
          </c:extLst>
        </c:ser>
        <c:ser>
          <c:idx val="1"/>
          <c:order val="1"/>
          <c:tx>
            <c:v>Standart Parametre Doğrulama Veri Seti Başarımı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'[2]Validation Metrics'!$C$2:$C$51</c:f>
              <c:numCache>
                <c:formatCode>General</c:formatCode>
                <c:ptCount val="50"/>
                <c:pt idx="0">
                  <c:v>1.2677930057048801</c:v>
                </c:pt>
                <c:pt idx="1">
                  <c:v>1.155715292692185</c:v>
                </c:pt>
                <c:pt idx="2">
                  <c:v>1.135760122537613</c:v>
                </c:pt>
                <c:pt idx="3">
                  <c:v>1.0850885272026061</c:v>
                </c:pt>
                <c:pt idx="4">
                  <c:v>1.056689500808716</c:v>
                </c:pt>
                <c:pt idx="5">
                  <c:v>1.206681877374649</c:v>
                </c:pt>
                <c:pt idx="6">
                  <c:v>1.116567826271057</c:v>
                </c:pt>
                <c:pt idx="7">
                  <c:v>1.030974417924881</c:v>
                </c:pt>
                <c:pt idx="8">
                  <c:v>1.05769230723381</c:v>
                </c:pt>
                <c:pt idx="9">
                  <c:v>1.048887024819851</c:v>
                </c:pt>
                <c:pt idx="10">
                  <c:v>1.0346340417861939</c:v>
                </c:pt>
                <c:pt idx="11">
                  <c:v>1.009208101034164</c:v>
                </c:pt>
                <c:pt idx="12">
                  <c:v>1.024234391748905</c:v>
                </c:pt>
                <c:pt idx="13">
                  <c:v>1.024204841256142</c:v>
                </c:pt>
                <c:pt idx="14">
                  <c:v>1.0553468272089961</c:v>
                </c:pt>
                <c:pt idx="15">
                  <c:v>1.2474951878190039</c:v>
                </c:pt>
                <c:pt idx="16">
                  <c:v>0.99037984460592265</c:v>
                </c:pt>
                <c:pt idx="17">
                  <c:v>1.063150548934936</c:v>
                </c:pt>
                <c:pt idx="18">
                  <c:v>1.1050234317779539</c:v>
                </c:pt>
                <c:pt idx="19">
                  <c:v>1.192054003477097</c:v>
                </c:pt>
                <c:pt idx="20">
                  <c:v>1.0187107369303701</c:v>
                </c:pt>
                <c:pt idx="21">
                  <c:v>1.138063213229179</c:v>
                </c:pt>
                <c:pt idx="22">
                  <c:v>1.363339591026306</c:v>
                </c:pt>
                <c:pt idx="23">
                  <c:v>1.340277357399464</c:v>
                </c:pt>
                <c:pt idx="24">
                  <c:v>1.34484438598156</c:v>
                </c:pt>
                <c:pt idx="25">
                  <c:v>1.316966333985329</c:v>
                </c:pt>
                <c:pt idx="26">
                  <c:v>1.4009705290198331</c:v>
                </c:pt>
                <c:pt idx="27">
                  <c:v>1.6522180736064911</c:v>
                </c:pt>
                <c:pt idx="28">
                  <c:v>1.575971987843513</c:v>
                </c:pt>
                <c:pt idx="29">
                  <c:v>1.7008143417537209</c:v>
                </c:pt>
                <c:pt idx="30">
                  <c:v>1.5991000600159171</c:v>
                </c:pt>
                <c:pt idx="31">
                  <c:v>1.777896426618099</c:v>
                </c:pt>
                <c:pt idx="32">
                  <c:v>1.437725648656488</c:v>
                </c:pt>
                <c:pt idx="33">
                  <c:v>1.5986130364239211</c:v>
                </c:pt>
                <c:pt idx="34">
                  <c:v>1.464151507616043</c:v>
                </c:pt>
                <c:pt idx="35">
                  <c:v>1.6122627887874841</c:v>
                </c:pt>
                <c:pt idx="36">
                  <c:v>1.941924596950412</c:v>
                </c:pt>
                <c:pt idx="37">
                  <c:v>1.682271187193692</c:v>
                </c:pt>
                <c:pt idx="38">
                  <c:v>2.5875484023243192</c:v>
                </c:pt>
                <c:pt idx="39">
                  <c:v>1.508404056727886</c:v>
                </c:pt>
                <c:pt idx="40">
                  <c:v>1.3321339145302771</c:v>
                </c:pt>
                <c:pt idx="41">
                  <c:v>1.7269722142722459</c:v>
                </c:pt>
                <c:pt idx="42">
                  <c:v>2.110245136916638</c:v>
                </c:pt>
                <c:pt idx="43">
                  <c:v>2.2591994196176528</c:v>
                </c:pt>
                <c:pt idx="44">
                  <c:v>2.117918688058853</c:v>
                </c:pt>
                <c:pt idx="45">
                  <c:v>2.80167902559042</c:v>
                </c:pt>
                <c:pt idx="46">
                  <c:v>2.290239759534598</c:v>
                </c:pt>
                <c:pt idx="47">
                  <c:v>1.895256862044334</c:v>
                </c:pt>
                <c:pt idx="48">
                  <c:v>2.3119958840310568</c:v>
                </c:pt>
                <c:pt idx="49">
                  <c:v>1.910598373413086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6F-498E-AAAC-7815617EE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8649199"/>
        <c:axId val="1438639599"/>
      </c:lineChart>
      <c:catAx>
        <c:axId val="143864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Döngü Sayısı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38639599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43863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sz="1400">
                    <a:solidFill>
                      <a:schemeClr val="tx1"/>
                    </a:solidFill>
                  </a:rPr>
                  <a:t>Doğrulama</a:t>
                </a:r>
                <a:r>
                  <a:rPr lang="tr-TR" sz="1400" baseline="0">
                    <a:solidFill>
                      <a:schemeClr val="tx1"/>
                    </a:solidFill>
                  </a:rPr>
                  <a:t> Veri Setindeki Kayıp Değeri</a:t>
                </a:r>
                <a:endParaRPr lang="tr-TR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3864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6874682406279E-2"/>
          <c:y val="3.2292763768367767E-2"/>
          <c:w val="0.92183493433139196"/>
          <c:h val="0.75794749830275532"/>
        </c:manualLayout>
      </c:layout>
      <c:lineChart>
        <c:grouping val="standard"/>
        <c:varyColors val="0"/>
        <c:ser>
          <c:idx val="0"/>
          <c:order val="0"/>
          <c:tx>
            <c:strRef>
              <c:f>'Validation Metrics'!$D$1</c:f>
              <c:strCache>
                <c:ptCount val="1"/>
                <c:pt idx="0">
                  <c:v>Hiper Accuracy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'Validation Metrics'!$D$2:$D$51</c:f>
              <c:numCache>
                <c:formatCode>General</c:formatCode>
                <c:ptCount val="50"/>
                <c:pt idx="0">
                  <c:v>0.35714285714285721</c:v>
                </c:pt>
                <c:pt idx="1">
                  <c:v>0.35714285714285721</c:v>
                </c:pt>
                <c:pt idx="2">
                  <c:v>0.39610389610389612</c:v>
                </c:pt>
                <c:pt idx="3">
                  <c:v>0.55194805194805197</c:v>
                </c:pt>
                <c:pt idx="4">
                  <c:v>0.5714285714285714</c:v>
                </c:pt>
                <c:pt idx="5">
                  <c:v>0.56493506493506496</c:v>
                </c:pt>
                <c:pt idx="6">
                  <c:v>0.5714285714285714</c:v>
                </c:pt>
                <c:pt idx="7">
                  <c:v>0.50649350649350644</c:v>
                </c:pt>
                <c:pt idx="8">
                  <c:v>0.55194805194805197</c:v>
                </c:pt>
                <c:pt idx="9">
                  <c:v>0.59740259740259738</c:v>
                </c:pt>
                <c:pt idx="10">
                  <c:v>0.61688311688311692</c:v>
                </c:pt>
                <c:pt idx="11">
                  <c:v>0.52597402597402598</c:v>
                </c:pt>
                <c:pt idx="12">
                  <c:v>0.60389610389610393</c:v>
                </c:pt>
                <c:pt idx="13">
                  <c:v>0.60389610389610393</c:v>
                </c:pt>
                <c:pt idx="14">
                  <c:v>0.62987012987012991</c:v>
                </c:pt>
                <c:pt idx="15">
                  <c:v>0.61688311688311692</c:v>
                </c:pt>
                <c:pt idx="16">
                  <c:v>0.55194805194805197</c:v>
                </c:pt>
                <c:pt idx="17">
                  <c:v>0.63636363636363635</c:v>
                </c:pt>
                <c:pt idx="18">
                  <c:v>0.60389610389610393</c:v>
                </c:pt>
                <c:pt idx="19">
                  <c:v>0.62987012987012991</c:v>
                </c:pt>
                <c:pt idx="20">
                  <c:v>0.64935064935064934</c:v>
                </c:pt>
                <c:pt idx="21">
                  <c:v>0.62987012987012991</c:v>
                </c:pt>
                <c:pt idx="22">
                  <c:v>0.66883116883116878</c:v>
                </c:pt>
                <c:pt idx="23">
                  <c:v>0.62987012987012991</c:v>
                </c:pt>
                <c:pt idx="24">
                  <c:v>0.66883116883116878</c:v>
                </c:pt>
                <c:pt idx="25">
                  <c:v>0.62337662337662336</c:v>
                </c:pt>
                <c:pt idx="26">
                  <c:v>0.62987012987012991</c:v>
                </c:pt>
                <c:pt idx="27">
                  <c:v>0.62337662337662336</c:v>
                </c:pt>
                <c:pt idx="28">
                  <c:v>0.69480519480519476</c:v>
                </c:pt>
                <c:pt idx="29">
                  <c:v>0.6558441558441559</c:v>
                </c:pt>
                <c:pt idx="30">
                  <c:v>0.66883116883116878</c:v>
                </c:pt>
                <c:pt idx="31">
                  <c:v>0.62987012987012991</c:v>
                </c:pt>
                <c:pt idx="32">
                  <c:v>0.62987012987012991</c:v>
                </c:pt>
                <c:pt idx="33">
                  <c:v>0.62987012987012991</c:v>
                </c:pt>
                <c:pt idx="34">
                  <c:v>0.62987012987012991</c:v>
                </c:pt>
                <c:pt idx="35">
                  <c:v>0.63636363636363635</c:v>
                </c:pt>
                <c:pt idx="36">
                  <c:v>0.70779220779220775</c:v>
                </c:pt>
                <c:pt idx="37">
                  <c:v>0.62987012987012991</c:v>
                </c:pt>
                <c:pt idx="38">
                  <c:v>0.64935064935064934</c:v>
                </c:pt>
                <c:pt idx="39">
                  <c:v>0.66233766233766234</c:v>
                </c:pt>
                <c:pt idx="40">
                  <c:v>0.6428571428571429</c:v>
                </c:pt>
                <c:pt idx="41">
                  <c:v>0.6428571428571429</c:v>
                </c:pt>
                <c:pt idx="42">
                  <c:v>0.68181818181818177</c:v>
                </c:pt>
                <c:pt idx="43">
                  <c:v>0.67532467532467533</c:v>
                </c:pt>
                <c:pt idx="44">
                  <c:v>0.68831168831168832</c:v>
                </c:pt>
                <c:pt idx="45">
                  <c:v>0.64935064935064934</c:v>
                </c:pt>
                <c:pt idx="46">
                  <c:v>0.66883116883116878</c:v>
                </c:pt>
                <c:pt idx="47">
                  <c:v>0.64935064935064934</c:v>
                </c:pt>
                <c:pt idx="48">
                  <c:v>0.68181818181818177</c:v>
                </c:pt>
                <c:pt idx="49">
                  <c:v>0.66233766233766234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50-4D49-81C4-D3A6D34B7512}"/>
            </c:ext>
          </c:extLst>
        </c:ser>
        <c:ser>
          <c:idx val="4"/>
          <c:order val="4"/>
          <c:tx>
            <c:strRef>
              <c:f>'Validation Metrics'!$H$1</c:f>
              <c:strCache>
                <c:ptCount val="1"/>
                <c:pt idx="0">
                  <c:v>Hiper MCC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'Validation Metrics'!$H$2:$H$51</c:f>
              <c:numCache>
                <c:formatCode>General</c:formatCode>
                <c:ptCount val="50"/>
                <c:pt idx="0">
                  <c:v>0</c:v>
                </c:pt>
                <c:pt idx="1">
                  <c:v>1.872783234321307E-3</c:v>
                </c:pt>
                <c:pt idx="2">
                  <c:v>0.20473271941360549</c:v>
                </c:pt>
                <c:pt idx="3">
                  <c:v>0.35655313344731743</c:v>
                </c:pt>
                <c:pt idx="4">
                  <c:v>0.3779318698316782</c:v>
                </c:pt>
                <c:pt idx="5">
                  <c:v>0.38041796989598808</c:v>
                </c:pt>
                <c:pt idx="6">
                  <c:v>0.37606149410576489</c:v>
                </c:pt>
                <c:pt idx="7">
                  <c:v>0.3492387342902305</c:v>
                </c:pt>
                <c:pt idx="8">
                  <c:v>0.36099497364272543</c:v>
                </c:pt>
                <c:pt idx="9">
                  <c:v>0.42160210652579072</c:v>
                </c:pt>
                <c:pt idx="10">
                  <c:v>0.45342078252455398</c:v>
                </c:pt>
                <c:pt idx="11">
                  <c:v>0.38540658343367112</c:v>
                </c:pt>
                <c:pt idx="12">
                  <c:v>0.4313629341860078</c:v>
                </c:pt>
                <c:pt idx="13">
                  <c:v>0.4415725341470722</c:v>
                </c:pt>
                <c:pt idx="14">
                  <c:v>0.47564186976487588</c:v>
                </c:pt>
                <c:pt idx="15">
                  <c:v>0.4522777548025152</c:v>
                </c:pt>
                <c:pt idx="16">
                  <c:v>0.34923945132178918</c:v>
                </c:pt>
                <c:pt idx="17">
                  <c:v>0.47806754167357818</c:v>
                </c:pt>
                <c:pt idx="18">
                  <c:v>0.4375958559532836</c:v>
                </c:pt>
                <c:pt idx="19">
                  <c:v>0.46628430869322629</c:v>
                </c:pt>
                <c:pt idx="20">
                  <c:v>0.50586396009424905</c:v>
                </c:pt>
                <c:pt idx="21">
                  <c:v>0.4820222949126482</c:v>
                </c:pt>
                <c:pt idx="22">
                  <c:v>0.5310273424009041</c:v>
                </c:pt>
                <c:pt idx="23">
                  <c:v>0.46895425076812658</c:v>
                </c:pt>
                <c:pt idx="24">
                  <c:v>0.52874279945817149</c:v>
                </c:pt>
                <c:pt idx="25">
                  <c:v>0.46109750471094718</c:v>
                </c:pt>
                <c:pt idx="26">
                  <c:v>0.46710745421901778</c:v>
                </c:pt>
                <c:pt idx="27">
                  <c:v>0.46239981948138509</c:v>
                </c:pt>
                <c:pt idx="28">
                  <c:v>0.56370563599246093</c:v>
                </c:pt>
                <c:pt idx="29">
                  <c:v>0.51041223496269206</c:v>
                </c:pt>
                <c:pt idx="30">
                  <c:v>0.52695548305194273</c:v>
                </c:pt>
                <c:pt idx="31">
                  <c:v>0.47318873154474261</c:v>
                </c:pt>
                <c:pt idx="32">
                  <c:v>0.49049741987914153</c:v>
                </c:pt>
                <c:pt idx="33">
                  <c:v>0.47021537592181289</c:v>
                </c:pt>
                <c:pt idx="34">
                  <c:v>0.47576672105805062</c:v>
                </c:pt>
                <c:pt idx="35">
                  <c:v>0.4950591663947097</c:v>
                </c:pt>
                <c:pt idx="36">
                  <c:v>0.58842954561895888</c:v>
                </c:pt>
                <c:pt idx="37">
                  <c:v>0.47269615226898082</c:v>
                </c:pt>
                <c:pt idx="38">
                  <c:v>0.50629261428792927</c:v>
                </c:pt>
                <c:pt idx="39">
                  <c:v>0.52285728547617283</c:v>
                </c:pt>
                <c:pt idx="40">
                  <c:v>0.49615712086545571</c:v>
                </c:pt>
                <c:pt idx="41">
                  <c:v>0.48667751205558069</c:v>
                </c:pt>
                <c:pt idx="42">
                  <c:v>0.54722343689410458</c:v>
                </c:pt>
                <c:pt idx="43">
                  <c:v>0.53561108925662126</c:v>
                </c:pt>
                <c:pt idx="44">
                  <c:v>0.55735348128476836</c:v>
                </c:pt>
                <c:pt idx="45">
                  <c:v>0.49804368814879652</c:v>
                </c:pt>
                <c:pt idx="46">
                  <c:v>0.53318259770288068</c:v>
                </c:pt>
                <c:pt idx="47">
                  <c:v>0.50380601229633382</c:v>
                </c:pt>
                <c:pt idx="48">
                  <c:v>0.54937564838942787</c:v>
                </c:pt>
                <c:pt idx="49">
                  <c:v>0.52092994836952899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50-4D49-81C4-D3A6D34B7512}"/>
            </c:ext>
          </c:extLst>
        </c:ser>
        <c:ser>
          <c:idx val="6"/>
          <c:order val="6"/>
          <c:tx>
            <c:strRef>
              <c:f>'Validation Metrics'!$J$1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'Validation Metrics'!$J$2:$J$51</c:f>
              <c:numCache>
                <c:formatCode>General</c:formatCode>
                <c:ptCount val="50"/>
                <c:pt idx="0">
                  <c:v>0.43506493506493499</c:v>
                </c:pt>
                <c:pt idx="1">
                  <c:v>0.54545454545454541</c:v>
                </c:pt>
                <c:pt idx="2">
                  <c:v>0.55194805194805197</c:v>
                </c:pt>
                <c:pt idx="3">
                  <c:v>0.57792207792207795</c:v>
                </c:pt>
                <c:pt idx="4">
                  <c:v>0.56493506493506496</c:v>
                </c:pt>
                <c:pt idx="5">
                  <c:v>0.50649350649350644</c:v>
                </c:pt>
                <c:pt idx="6">
                  <c:v>0.55844155844155841</c:v>
                </c:pt>
                <c:pt idx="7">
                  <c:v>0.58441558441558439</c:v>
                </c:pt>
                <c:pt idx="8">
                  <c:v>0.56493506493506496</c:v>
                </c:pt>
                <c:pt idx="9">
                  <c:v>0.59090909090909094</c:v>
                </c:pt>
                <c:pt idx="10">
                  <c:v>0.59090909090909094</c:v>
                </c:pt>
                <c:pt idx="11">
                  <c:v>0.59740259740259738</c:v>
                </c:pt>
                <c:pt idx="12">
                  <c:v>0.60389610389610393</c:v>
                </c:pt>
                <c:pt idx="13">
                  <c:v>0.61038961038961037</c:v>
                </c:pt>
                <c:pt idx="14">
                  <c:v>0.61038961038961037</c:v>
                </c:pt>
                <c:pt idx="15">
                  <c:v>0.59090909090909094</c:v>
                </c:pt>
                <c:pt idx="16">
                  <c:v>0.62337662337662336</c:v>
                </c:pt>
                <c:pt idx="17">
                  <c:v>0.61688311688311692</c:v>
                </c:pt>
                <c:pt idx="18">
                  <c:v>0.61688311688311692</c:v>
                </c:pt>
                <c:pt idx="19">
                  <c:v>0.61688311688311692</c:v>
                </c:pt>
                <c:pt idx="20">
                  <c:v>0.62987012987012991</c:v>
                </c:pt>
                <c:pt idx="21">
                  <c:v>0.62987012987012991</c:v>
                </c:pt>
                <c:pt idx="22">
                  <c:v>0.62337662337662336</c:v>
                </c:pt>
                <c:pt idx="23">
                  <c:v>0.59740259740259738</c:v>
                </c:pt>
                <c:pt idx="24">
                  <c:v>0.61688311688311692</c:v>
                </c:pt>
                <c:pt idx="25">
                  <c:v>0.6558441558441559</c:v>
                </c:pt>
                <c:pt idx="26">
                  <c:v>0.68831168831168832</c:v>
                </c:pt>
                <c:pt idx="27">
                  <c:v>0.6558441558441559</c:v>
                </c:pt>
                <c:pt idx="28">
                  <c:v>0.68181818181818177</c:v>
                </c:pt>
                <c:pt idx="29">
                  <c:v>0.6558441558441559</c:v>
                </c:pt>
                <c:pt idx="30">
                  <c:v>0.66233766233766234</c:v>
                </c:pt>
                <c:pt idx="31">
                  <c:v>0.60389610389610393</c:v>
                </c:pt>
                <c:pt idx="32">
                  <c:v>0.66233766233766234</c:v>
                </c:pt>
                <c:pt idx="33">
                  <c:v>0.64935064935064934</c:v>
                </c:pt>
                <c:pt idx="34">
                  <c:v>0.67532467532467533</c:v>
                </c:pt>
                <c:pt idx="35">
                  <c:v>0.64935064935064934</c:v>
                </c:pt>
                <c:pt idx="36">
                  <c:v>0.66883116883116878</c:v>
                </c:pt>
                <c:pt idx="37">
                  <c:v>0.69480519480519476</c:v>
                </c:pt>
                <c:pt idx="38">
                  <c:v>0.59740259740259738</c:v>
                </c:pt>
                <c:pt idx="39">
                  <c:v>0.66883116883116878</c:v>
                </c:pt>
                <c:pt idx="40">
                  <c:v>0.66233766233766234</c:v>
                </c:pt>
                <c:pt idx="41">
                  <c:v>0.66883116883116878</c:v>
                </c:pt>
                <c:pt idx="42">
                  <c:v>0.69480519480519476</c:v>
                </c:pt>
                <c:pt idx="43">
                  <c:v>0.68831168831168832</c:v>
                </c:pt>
                <c:pt idx="44">
                  <c:v>0.66233766233766234</c:v>
                </c:pt>
                <c:pt idx="45">
                  <c:v>0.61688311688311692</c:v>
                </c:pt>
                <c:pt idx="46">
                  <c:v>0.5714285714285714</c:v>
                </c:pt>
                <c:pt idx="47">
                  <c:v>0.57792207792207795</c:v>
                </c:pt>
                <c:pt idx="48">
                  <c:v>0.68181818181818177</c:v>
                </c:pt>
                <c:pt idx="49">
                  <c:v>0.67532467532467533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50-4D49-81C4-D3A6D34B7512}"/>
            </c:ext>
          </c:extLst>
        </c:ser>
        <c:ser>
          <c:idx val="10"/>
          <c:order val="10"/>
          <c:tx>
            <c:strRef>
              <c:f>'Validation Metrics'!$N$1</c:f>
              <c:strCache>
                <c:ptCount val="1"/>
                <c:pt idx="0">
                  <c:v>MCC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'Validation Metrics'!$N$2:$N$51</c:f>
              <c:numCache>
                <c:formatCode>General</c:formatCode>
                <c:ptCount val="50"/>
                <c:pt idx="0">
                  <c:v>0.18169278345825041</c:v>
                </c:pt>
                <c:pt idx="1">
                  <c:v>0.36059319599730871</c:v>
                </c:pt>
                <c:pt idx="2">
                  <c:v>0.34247173724792318</c:v>
                </c:pt>
                <c:pt idx="3">
                  <c:v>0.39718469455265371</c:v>
                </c:pt>
                <c:pt idx="4">
                  <c:v>0.37273320841638591</c:v>
                </c:pt>
                <c:pt idx="5">
                  <c:v>0.3492387342902305</c:v>
                </c:pt>
                <c:pt idx="6">
                  <c:v>0.35464719599265282</c:v>
                </c:pt>
                <c:pt idx="7">
                  <c:v>0.40042157817941049</c:v>
                </c:pt>
                <c:pt idx="8">
                  <c:v>0.37499077475544451</c:v>
                </c:pt>
                <c:pt idx="9">
                  <c:v>0.4079860174398473</c:v>
                </c:pt>
                <c:pt idx="10">
                  <c:v>0.41209007486336741</c:v>
                </c:pt>
                <c:pt idx="11">
                  <c:v>0.42000300155651621</c:v>
                </c:pt>
                <c:pt idx="12">
                  <c:v>0.43190407321270369</c:v>
                </c:pt>
                <c:pt idx="13">
                  <c:v>0.44492084130359422</c:v>
                </c:pt>
                <c:pt idx="14">
                  <c:v>0.45221849908105011</c:v>
                </c:pt>
                <c:pt idx="15">
                  <c:v>0.41321709770677861</c:v>
                </c:pt>
                <c:pt idx="16">
                  <c:v>0.45901690282464241</c:v>
                </c:pt>
                <c:pt idx="17">
                  <c:v>0.45419088373881938</c:v>
                </c:pt>
                <c:pt idx="18">
                  <c:v>0.45347941132158631</c:v>
                </c:pt>
                <c:pt idx="19">
                  <c:v>0.44756822570277272</c:v>
                </c:pt>
                <c:pt idx="20">
                  <c:v>0.47466079274969919</c:v>
                </c:pt>
                <c:pt idx="21">
                  <c:v>0.48368916310385718</c:v>
                </c:pt>
                <c:pt idx="22">
                  <c:v>0.45560437471264192</c:v>
                </c:pt>
                <c:pt idx="23">
                  <c:v>0.42857639946164389</c:v>
                </c:pt>
                <c:pt idx="24">
                  <c:v>0.46532154839311213</c:v>
                </c:pt>
                <c:pt idx="25">
                  <c:v>0.51338317358313423</c:v>
                </c:pt>
                <c:pt idx="26">
                  <c:v>0.5569760948406326</c:v>
                </c:pt>
                <c:pt idx="27">
                  <c:v>0.5094493114128491</c:v>
                </c:pt>
                <c:pt idx="28">
                  <c:v>0.54665824052355394</c:v>
                </c:pt>
                <c:pt idx="29">
                  <c:v>0.51541142763301373</c:v>
                </c:pt>
                <c:pt idx="30">
                  <c:v>0.51778833504254607</c:v>
                </c:pt>
                <c:pt idx="31">
                  <c:v>0.44333284651133498</c:v>
                </c:pt>
                <c:pt idx="32">
                  <c:v>0.52130755855199706</c:v>
                </c:pt>
                <c:pt idx="33">
                  <c:v>0.50699634349418465</c:v>
                </c:pt>
                <c:pt idx="34">
                  <c:v>0.53906386860382538</c:v>
                </c:pt>
                <c:pt idx="35">
                  <c:v>0.50878200032940446</c:v>
                </c:pt>
                <c:pt idx="36">
                  <c:v>0.53357968420487478</c:v>
                </c:pt>
                <c:pt idx="37">
                  <c:v>0.56589799388737105</c:v>
                </c:pt>
                <c:pt idx="38">
                  <c:v>0.43585086313016103</c:v>
                </c:pt>
                <c:pt idx="39">
                  <c:v>0.52752239090940123</c:v>
                </c:pt>
                <c:pt idx="40">
                  <c:v>0.51793166405188229</c:v>
                </c:pt>
                <c:pt idx="41">
                  <c:v>0.52608759366580482</c:v>
                </c:pt>
                <c:pt idx="42">
                  <c:v>0.56364710858229783</c:v>
                </c:pt>
                <c:pt idx="43">
                  <c:v>0.55503820834929685</c:v>
                </c:pt>
                <c:pt idx="44">
                  <c:v>0.51608640360010816</c:v>
                </c:pt>
                <c:pt idx="45">
                  <c:v>0.44944507671889078</c:v>
                </c:pt>
                <c:pt idx="46">
                  <c:v>0.40582515098489991</c:v>
                </c:pt>
                <c:pt idx="47">
                  <c:v>0.39921503549175708</c:v>
                </c:pt>
                <c:pt idx="48">
                  <c:v>0.54432323341141753</c:v>
                </c:pt>
                <c:pt idx="49">
                  <c:v>0.53518368214393663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D50-4D49-81C4-D3A6D34B7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3733888"/>
        <c:axId val="149373436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'Validation Metrics'!$E$1</c15:sqref>
                        </c15:formulaRef>
                      </c:ext>
                    </c:extLst>
                    <c:strCache>
                      <c:ptCount val="1"/>
                      <c:pt idx="0">
                        <c:v>Hiper Precision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'Validation Metrics'!$E$2:$E$51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0.1275510204081633</c:v>
                      </c:pt>
                      <c:pt idx="1">
                        <c:v>0.12922932330827069</c:v>
                      </c:pt>
                      <c:pt idx="2">
                        <c:v>0.47823555754590241</c:v>
                      </c:pt>
                      <c:pt idx="3">
                        <c:v>0.40207606844538152</c:v>
                      </c:pt>
                      <c:pt idx="4">
                        <c:v>0.4012916491280652</c:v>
                      </c:pt>
                      <c:pt idx="5">
                        <c:v>0.41161927153306471</c:v>
                      </c:pt>
                      <c:pt idx="6">
                        <c:v>0.39856430489341882</c:v>
                      </c:pt>
                      <c:pt idx="7">
                        <c:v>0.45112414467253181</c:v>
                      </c:pt>
                      <c:pt idx="8">
                        <c:v>0.40428703949112121</c:v>
                      </c:pt>
                      <c:pt idx="9">
                        <c:v>0.41852649302165679</c:v>
                      </c:pt>
                      <c:pt idx="10">
                        <c:v>0.4292387146221423</c:v>
                      </c:pt>
                      <c:pt idx="11">
                        <c:v>0.47685293987418298</c:v>
                      </c:pt>
                      <c:pt idx="12">
                        <c:v>0.42242384708138131</c:v>
                      </c:pt>
                      <c:pt idx="13">
                        <c:v>0.43329811843135829</c:v>
                      </c:pt>
                      <c:pt idx="14">
                        <c:v>0.58952321344748193</c:v>
                      </c:pt>
                      <c:pt idx="15">
                        <c:v>0.43043454435859502</c:v>
                      </c:pt>
                      <c:pt idx="16">
                        <c:v>0.46297562087035782</c:v>
                      </c:pt>
                      <c:pt idx="17">
                        <c:v>0.6698737881836474</c:v>
                      </c:pt>
                      <c:pt idx="18">
                        <c:v>0.67250311332503121</c:v>
                      </c:pt>
                      <c:pt idx="19">
                        <c:v>0.59139325586694003</c:v>
                      </c:pt>
                      <c:pt idx="20">
                        <c:v>0.72259166536274977</c:v>
                      </c:pt>
                      <c:pt idx="21">
                        <c:v>0.57195013752412516</c:v>
                      </c:pt>
                      <c:pt idx="22">
                        <c:v>0.68871847264704411</c:v>
                      </c:pt>
                      <c:pt idx="23">
                        <c:v>0.59234597064632311</c:v>
                      </c:pt>
                      <c:pt idx="24">
                        <c:v>0.65172327672327668</c:v>
                      </c:pt>
                      <c:pt idx="25">
                        <c:v>0.60957977301035648</c:v>
                      </c:pt>
                      <c:pt idx="26">
                        <c:v>0.60273242398574634</c:v>
                      </c:pt>
                      <c:pt idx="27">
                        <c:v>0.60373610958479063</c:v>
                      </c:pt>
                      <c:pt idx="28">
                        <c:v>0.67621110601015411</c:v>
                      </c:pt>
                      <c:pt idx="29">
                        <c:v>0.6455097190391309</c:v>
                      </c:pt>
                      <c:pt idx="30">
                        <c:v>0.63707630682286354</c:v>
                      </c:pt>
                      <c:pt idx="31">
                        <c:v>0.62455726092089736</c:v>
                      </c:pt>
                      <c:pt idx="32">
                        <c:v>0.65829988656075611</c:v>
                      </c:pt>
                      <c:pt idx="33">
                        <c:v>0.61160394802618812</c:v>
                      </c:pt>
                      <c:pt idx="34">
                        <c:v>0.66307875250738335</c:v>
                      </c:pt>
                      <c:pt idx="35">
                        <c:v>0.66367879075520264</c:v>
                      </c:pt>
                      <c:pt idx="36">
                        <c:v>0.6990117666161223</c:v>
                      </c:pt>
                      <c:pt idx="37">
                        <c:v>0.64163336663336668</c:v>
                      </c:pt>
                      <c:pt idx="38">
                        <c:v>0.64728388307541673</c:v>
                      </c:pt>
                      <c:pt idx="39">
                        <c:v>0.67186033663306388</c:v>
                      </c:pt>
                      <c:pt idx="40">
                        <c:v>0.66241297707297109</c:v>
                      </c:pt>
                      <c:pt idx="41">
                        <c:v>0.62116072026720515</c:v>
                      </c:pt>
                      <c:pt idx="42">
                        <c:v>0.67136472408550918</c:v>
                      </c:pt>
                      <c:pt idx="43">
                        <c:v>0.67755871571458304</c:v>
                      </c:pt>
                      <c:pt idx="44">
                        <c:v>0.68397829786067665</c:v>
                      </c:pt>
                      <c:pt idx="45">
                        <c:v>0.65526065925907129</c:v>
                      </c:pt>
                      <c:pt idx="46">
                        <c:v>0.6632930187512398</c:v>
                      </c:pt>
                      <c:pt idx="47">
                        <c:v>0.64705006934995868</c:v>
                      </c:pt>
                      <c:pt idx="48">
                        <c:v>0.67473931443696278</c:v>
                      </c:pt>
                      <c:pt idx="49">
                        <c:v>0.64635256829054422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D50-4D49-81C4-D3A6D34B751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Metrics'!$F$1</c15:sqref>
                        </c15:formulaRef>
                      </c:ext>
                    </c:extLst>
                    <c:strCache>
                      <c:ptCount val="1"/>
                      <c:pt idx="0">
                        <c:v>Hiper Recall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Metrics'!$F$2:$F$51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0.35714285714285721</c:v>
                      </c:pt>
                      <c:pt idx="1">
                        <c:v>0.35714285714285721</c:v>
                      </c:pt>
                      <c:pt idx="2">
                        <c:v>0.39610389610389612</c:v>
                      </c:pt>
                      <c:pt idx="3">
                        <c:v>0.55194805194805197</c:v>
                      </c:pt>
                      <c:pt idx="4">
                        <c:v>0.5714285714285714</c:v>
                      </c:pt>
                      <c:pt idx="5">
                        <c:v>0.56493506493506496</c:v>
                      </c:pt>
                      <c:pt idx="6">
                        <c:v>0.5714285714285714</c:v>
                      </c:pt>
                      <c:pt idx="7">
                        <c:v>0.50649350649350644</c:v>
                      </c:pt>
                      <c:pt idx="8">
                        <c:v>0.55194805194805197</c:v>
                      </c:pt>
                      <c:pt idx="9">
                        <c:v>0.59740259740259738</c:v>
                      </c:pt>
                      <c:pt idx="10">
                        <c:v>0.61688311688311692</c:v>
                      </c:pt>
                      <c:pt idx="11">
                        <c:v>0.52597402597402598</c:v>
                      </c:pt>
                      <c:pt idx="12">
                        <c:v>0.60389610389610393</c:v>
                      </c:pt>
                      <c:pt idx="13">
                        <c:v>0.60389610389610393</c:v>
                      </c:pt>
                      <c:pt idx="14">
                        <c:v>0.62987012987012991</c:v>
                      </c:pt>
                      <c:pt idx="15">
                        <c:v>0.61688311688311692</c:v>
                      </c:pt>
                      <c:pt idx="16">
                        <c:v>0.55194805194805197</c:v>
                      </c:pt>
                      <c:pt idx="17">
                        <c:v>0.63636363636363635</c:v>
                      </c:pt>
                      <c:pt idx="18">
                        <c:v>0.60389610389610393</c:v>
                      </c:pt>
                      <c:pt idx="19">
                        <c:v>0.62987012987012991</c:v>
                      </c:pt>
                      <c:pt idx="20">
                        <c:v>0.64935064935064934</c:v>
                      </c:pt>
                      <c:pt idx="21">
                        <c:v>0.62987012987012991</c:v>
                      </c:pt>
                      <c:pt idx="22">
                        <c:v>0.66883116883116878</c:v>
                      </c:pt>
                      <c:pt idx="23">
                        <c:v>0.62987012987012991</c:v>
                      </c:pt>
                      <c:pt idx="24">
                        <c:v>0.66883116883116878</c:v>
                      </c:pt>
                      <c:pt idx="25">
                        <c:v>0.62337662337662336</c:v>
                      </c:pt>
                      <c:pt idx="26">
                        <c:v>0.62987012987012991</c:v>
                      </c:pt>
                      <c:pt idx="27">
                        <c:v>0.62337662337662336</c:v>
                      </c:pt>
                      <c:pt idx="28">
                        <c:v>0.69480519480519476</c:v>
                      </c:pt>
                      <c:pt idx="29">
                        <c:v>0.6558441558441559</c:v>
                      </c:pt>
                      <c:pt idx="30">
                        <c:v>0.66883116883116878</c:v>
                      </c:pt>
                      <c:pt idx="31">
                        <c:v>0.62987012987012991</c:v>
                      </c:pt>
                      <c:pt idx="32">
                        <c:v>0.62987012987012991</c:v>
                      </c:pt>
                      <c:pt idx="33">
                        <c:v>0.62987012987012991</c:v>
                      </c:pt>
                      <c:pt idx="34">
                        <c:v>0.62987012987012991</c:v>
                      </c:pt>
                      <c:pt idx="35">
                        <c:v>0.63636363636363635</c:v>
                      </c:pt>
                      <c:pt idx="36">
                        <c:v>0.70779220779220775</c:v>
                      </c:pt>
                      <c:pt idx="37">
                        <c:v>0.62987012987012991</c:v>
                      </c:pt>
                      <c:pt idx="38">
                        <c:v>0.64935064935064934</c:v>
                      </c:pt>
                      <c:pt idx="39">
                        <c:v>0.66233766233766234</c:v>
                      </c:pt>
                      <c:pt idx="40">
                        <c:v>0.6428571428571429</c:v>
                      </c:pt>
                      <c:pt idx="41">
                        <c:v>0.6428571428571429</c:v>
                      </c:pt>
                      <c:pt idx="42">
                        <c:v>0.68181818181818177</c:v>
                      </c:pt>
                      <c:pt idx="43">
                        <c:v>0.67532467532467533</c:v>
                      </c:pt>
                      <c:pt idx="44">
                        <c:v>0.68831168831168832</c:v>
                      </c:pt>
                      <c:pt idx="45">
                        <c:v>0.64935064935064934</c:v>
                      </c:pt>
                      <c:pt idx="46">
                        <c:v>0.66883116883116878</c:v>
                      </c:pt>
                      <c:pt idx="47">
                        <c:v>0.64935064935064934</c:v>
                      </c:pt>
                      <c:pt idx="48">
                        <c:v>0.68181818181818177</c:v>
                      </c:pt>
                      <c:pt idx="49">
                        <c:v>0.66233766233766234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D50-4D49-81C4-D3A6D34B751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Metrics'!$G$1</c15:sqref>
                        </c15:formulaRef>
                      </c:ext>
                    </c:extLst>
                    <c:strCache>
                      <c:ptCount val="1"/>
                      <c:pt idx="0">
                        <c:v>Hiper F1-Score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Metrics'!$G$2:$G$51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0.18796992481203009</c:v>
                      </c:pt>
                      <c:pt idx="1">
                        <c:v>0.18978605935127671</c:v>
                      </c:pt>
                      <c:pt idx="2">
                        <c:v>0.27870471850484541</c:v>
                      </c:pt>
                      <c:pt idx="3">
                        <c:v>0.45735860988277738</c:v>
                      </c:pt>
                      <c:pt idx="4">
                        <c:v>0.47020545591974161</c:v>
                      </c:pt>
                      <c:pt idx="5">
                        <c:v>0.46730571509332569</c:v>
                      </c:pt>
                      <c:pt idx="6">
                        <c:v>0.46926356086661419</c:v>
                      </c:pt>
                      <c:pt idx="7">
                        <c:v>0.41801513994027362</c:v>
                      </c:pt>
                      <c:pt idx="8">
                        <c:v>0.45613197613197609</c:v>
                      </c:pt>
                      <c:pt idx="9">
                        <c:v>0.49088160516731938</c:v>
                      </c:pt>
                      <c:pt idx="10">
                        <c:v>0.50494948299422204</c:v>
                      </c:pt>
                      <c:pt idx="11">
                        <c:v>0.44153169090046163</c:v>
                      </c:pt>
                      <c:pt idx="12">
                        <c:v>0.496350454057221</c:v>
                      </c:pt>
                      <c:pt idx="13">
                        <c:v>0.49841824841824839</c:v>
                      </c:pt>
                      <c:pt idx="14">
                        <c:v>0.5268470418470419</c:v>
                      </c:pt>
                      <c:pt idx="15">
                        <c:v>0.50670703342459067</c:v>
                      </c:pt>
                      <c:pt idx="16">
                        <c:v>0.45786751474824872</c:v>
                      </c:pt>
                      <c:pt idx="17">
                        <c:v>0.56588338490777512</c:v>
                      </c:pt>
                      <c:pt idx="18">
                        <c:v>0.56297835497835502</c:v>
                      </c:pt>
                      <c:pt idx="19">
                        <c:v>0.56886735235104413</c:v>
                      </c:pt>
                      <c:pt idx="20">
                        <c:v>0.57021029715834903</c:v>
                      </c:pt>
                      <c:pt idx="21">
                        <c:v>0.56908068164073655</c:v>
                      </c:pt>
                      <c:pt idx="22">
                        <c:v>0.6382381707057031</c:v>
                      </c:pt>
                      <c:pt idx="23">
                        <c:v>0.58765713433604894</c:v>
                      </c:pt>
                      <c:pt idx="24">
                        <c:v>0.65506538402429915</c:v>
                      </c:pt>
                      <c:pt idx="25">
                        <c:v>0.60218593466347003</c:v>
                      </c:pt>
                      <c:pt idx="26">
                        <c:v>0.57590207442473595</c:v>
                      </c:pt>
                      <c:pt idx="27">
                        <c:v>0.58802523630882375</c:v>
                      </c:pt>
                      <c:pt idx="28">
                        <c:v>0.67646691698524819</c:v>
                      </c:pt>
                      <c:pt idx="29">
                        <c:v>0.64132397655380546</c:v>
                      </c:pt>
                      <c:pt idx="30">
                        <c:v>0.64534490146964696</c:v>
                      </c:pt>
                      <c:pt idx="31">
                        <c:v>0.61544954910572347</c:v>
                      </c:pt>
                      <c:pt idx="32">
                        <c:v>0.63338246875663629</c:v>
                      </c:pt>
                      <c:pt idx="33">
                        <c:v>0.60933328583695623</c:v>
                      </c:pt>
                      <c:pt idx="34">
                        <c:v>0.61865668747678315</c:v>
                      </c:pt>
                      <c:pt idx="35">
                        <c:v>0.64076106633129448</c:v>
                      </c:pt>
                      <c:pt idx="36">
                        <c:v>0.69881905175031855</c:v>
                      </c:pt>
                      <c:pt idx="37">
                        <c:v>0.60946779738853185</c:v>
                      </c:pt>
                      <c:pt idx="38">
                        <c:v>0.63877033638677017</c:v>
                      </c:pt>
                      <c:pt idx="39">
                        <c:v>0.6548338661371208</c:v>
                      </c:pt>
                      <c:pt idx="40">
                        <c:v>0.63082423644545715</c:v>
                      </c:pt>
                      <c:pt idx="41">
                        <c:v>0.61473179879251982</c:v>
                      </c:pt>
                      <c:pt idx="42">
                        <c:v>0.67409777548361161</c:v>
                      </c:pt>
                      <c:pt idx="43">
                        <c:v>0.66016605659462801</c:v>
                      </c:pt>
                      <c:pt idx="44">
                        <c:v>0.68268175983195234</c:v>
                      </c:pt>
                      <c:pt idx="45">
                        <c:v>0.63991288720089334</c:v>
                      </c:pt>
                      <c:pt idx="46">
                        <c:v>0.66591809384017187</c:v>
                      </c:pt>
                      <c:pt idx="47">
                        <c:v>0.63202347697226402</c:v>
                      </c:pt>
                      <c:pt idx="48">
                        <c:v>0.67123142369895616</c:v>
                      </c:pt>
                      <c:pt idx="49">
                        <c:v>0.6528848807842349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D50-4D49-81C4-D3A6D34B751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Metrics'!$I$1</c15:sqref>
                        </c15:formulaRef>
                      </c:ext>
                    </c:extLst>
                    <c:strCache>
                      <c:ptCount val="1"/>
                      <c:pt idx="0">
                        <c:v>Hiper Cohen's Kappa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Metrics'!$I$2:$I$51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</c:v>
                      </c:pt>
                      <c:pt idx="1">
                        <c:v>3.933910306845867E-4</c:v>
                      </c:pt>
                      <c:pt idx="2">
                        <c:v>8.6665391237803813E-2</c:v>
                      </c:pt>
                      <c:pt idx="3">
                        <c:v>0.31581997295731112</c:v>
                      </c:pt>
                      <c:pt idx="4">
                        <c:v>0.34404646660212967</c:v>
                      </c:pt>
                      <c:pt idx="5">
                        <c:v>0.33577958027552468</c:v>
                      </c:pt>
                      <c:pt idx="6">
                        <c:v>0.34353807401666347</c:v>
                      </c:pt>
                      <c:pt idx="7">
                        <c:v>0.25060827250608281</c:v>
                      </c:pt>
                      <c:pt idx="8">
                        <c:v>0.31621621621621621</c:v>
                      </c:pt>
                      <c:pt idx="9">
                        <c:v>0.38380122620200058</c:v>
                      </c:pt>
                      <c:pt idx="10">
                        <c:v>0.41179517058328469</c:v>
                      </c:pt>
                      <c:pt idx="11">
                        <c:v>0.28005123278898492</c:v>
                      </c:pt>
                      <c:pt idx="12">
                        <c:v>0.39350506811285441</c:v>
                      </c:pt>
                      <c:pt idx="13">
                        <c:v>0.39479448524674648</c:v>
                      </c:pt>
                      <c:pt idx="14">
                        <c:v>0.43466220132672118</c:v>
                      </c:pt>
                      <c:pt idx="15">
                        <c:v>0.41316282374216878</c:v>
                      </c:pt>
                      <c:pt idx="16">
                        <c:v>0.31352154531946508</c:v>
                      </c:pt>
                      <c:pt idx="17">
                        <c:v>0.45101534152396722</c:v>
                      </c:pt>
                      <c:pt idx="18">
                        <c:v>0.42353951890034358</c:v>
                      </c:pt>
                      <c:pt idx="19">
                        <c:v>0.44611307420494689</c:v>
                      </c:pt>
                      <c:pt idx="20">
                        <c:v>0.46866014951121338</c:v>
                      </c:pt>
                      <c:pt idx="21">
                        <c:v>0.44768136915623219</c:v>
                      </c:pt>
                      <c:pt idx="22">
                        <c:v>0.51566354218056243</c:v>
                      </c:pt>
                      <c:pt idx="23">
                        <c:v>0.45663881151346331</c:v>
                      </c:pt>
                      <c:pt idx="24">
                        <c:v>0.52621101526211012</c:v>
                      </c:pt>
                      <c:pt idx="25">
                        <c:v>0.45239408987799651</c:v>
                      </c:pt>
                      <c:pt idx="26">
                        <c:v>0.44802867383512551</c:v>
                      </c:pt>
                      <c:pt idx="27">
                        <c:v>0.44566499100105511</c:v>
                      </c:pt>
                      <c:pt idx="28">
                        <c:v>0.55873925501432664</c:v>
                      </c:pt>
                      <c:pt idx="29">
                        <c:v>0.50413122721749692</c:v>
                      </c:pt>
                      <c:pt idx="30">
                        <c:v>0.5213893967093236</c:v>
                      </c:pt>
                      <c:pt idx="31">
                        <c:v>0.46764509673115412</c:v>
                      </c:pt>
                      <c:pt idx="32">
                        <c:v>0.48470795421191659</c:v>
                      </c:pt>
                      <c:pt idx="33">
                        <c:v>0.46285644351976513</c:v>
                      </c:pt>
                      <c:pt idx="34">
                        <c:v>0.46999154691462391</c:v>
                      </c:pt>
                      <c:pt idx="35">
                        <c:v>0.48955312222551051</c:v>
                      </c:pt>
                      <c:pt idx="36">
                        <c:v>0.58639212175470012</c:v>
                      </c:pt>
                      <c:pt idx="37">
                        <c:v>0.46067829933644627</c:v>
                      </c:pt>
                      <c:pt idx="38">
                        <c:v>0.49906632130594542</c:v>
                      </c:pt>
                      <c:pt idx="39">
                        <c:v>0.51712493970091655</c:v>
                      </c:pt>
                      <c:pt idx="40">
                        <c:v>0.48312686885946182</c:v>
                      </c:pt>
                      <c:pt idx="41">
                        <c:v>0.47860880270852579</c:v>
                      </c:pt>
                      <c:pt idx="42">
                        <c:v>0.54577740323842772</c:v>
                      </c:pt>
                      <c:pt idx="43">
                        <c:v>0.52968482775470305</c:v>
                      </c:pt>
                      <c:pt idx="44">
                        <c:v>0.55590267347551814</c:v>
                      </c:pt>
                      <c:pt idx="45">
                        <c:v>0.49388351287201032</c:v>
                      </c:pt>
                      <c:pt idx="46">
                        <c:v>0.53308364544319597</c:v>
                      </c:pt>
                      <c:pt idx="47">
                        <c:v>0.49335932740343608</c:v>
                      </c:pt>
                      <c:pt idx="48">
                        <c:v>0.54413097323747961</c:v>
                      </c:pt>
                      <c:pt idx="49">
                        <c:v>0.51984650437702362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BD50-4D49-81C4-D3A6D34B751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Metrics'!$K$1</c15:sqref>
                        </c15:formulaRef>
                      </c:ext>
                    </c:extLst>
                    <c:strCache>
                      <c:ptCount val="1"/>
                      <c:pt idx="0">
                        <c:v>Precision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Metrics'!$K$2:$K$51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0.31950081168831168</c:v>
                      </c:pt>
                      <c:pt idx="1">
                        <c:v>0.41298701298701301</c:v>
                      </c:pt>
                      <c:pt idx="2">
                        <c:v>0.38300047660778253</c:v>
                      </c:pt>
                      <c:pt idx="3">
                        <c:v>0.41234676963989719</c:v>
                      </c:pt>
                      <c:pt idx="4">
                        <c:v>0.40137761544011541</c:v>
                      </c:pt>
                      <c:pt idx="5">
                        <c:v>0.46030582320904911</c:v>
                      </c:pt>
                      <c:pt idx="6">
                        <c:v>0.38902246402246399</c:v>
                      </c:pt>
                      <c:pt idx="7">
                        <c:v>0.41048237476808908</c:v>
                      </c:pt>
                      <c:pt idx="8">
                        <c:v>0.40500628403854211</c:v>
                      </c:pt>
                      <c:pt idx="9">
                        <c:v>0.4109618451723715</c:v>
                      </c:pt>
                      <c:pt idx="10">
                        <c:v>0.41685765215176968</c:v>
                      </c:pt>
                      <c:pt idx="11">
                        <c:v>0.41737451737451742</c:v>
                      </c:pt>
                      <c:pt idx="12">
                        <c:v>0.42424022454510257</c:v>
                      </c:pt>
                      <c:pt idx="13">
                        <c:v>0.43238560246232882</c:v>
                      </c:pt>
                      <c:pt idx="14">
                        <c:v>0.63361301619728583</c:v>
                      </c:pt>
                      <c:pt idx="15">
                        <c:v>0.55439557766464431</c:v>
                      </c:pt>
                      <c:pt idx="16">
                        <c:v>0.62351014786079717</c:v>
                      </c:pt>
                      <c:pt idx="17">
                        <c:v>0.60942972865825007</c:v>
                      </c:pt>
                      <c:pt idx="18">
                        <c:v>0.62353550645098843</c:v>
                      </c:pt>
                      <c:pt idx="19">
                        <c:v>0.5989559950561395</c:v>
                      </c:pt>
                      <c:pt idx="20">
                        <c:v>0.62966057361841909</c:v>
                      </c:pt>
                      <c:pt idx="21">
                        <c:v>0.64267654542254082</c:v>
                      </c:pt>
                      <c:pt idx="22">
                        <c:v>0.59337121212121213</c:v>
                      </c:pt>
                      <c:pt idx="23">
                        <c:v>0.59052141887962795</c:v>
                      </c:pt>
                      <c:pt idx="24">
                        <c:v>0.62357650782698215</c:v>
                      </c:pt>
                      <c:pt idx="25">
                        <c:v>0.64703573262895298</c:v>
                      </c:pt>
                      <c:pt idx="26">
                        <c:v>0.67284921159013178</c:v>
                      </c:pt>
                      <c:pt idx="27">
                        <c:v>0.65289706479637821</c:v>
                      </c:pt>
                      <c:pt idx="28">
                        <c:v>0.67067342892466042</c:v>
                      </c:pt>
                      <c:pt idx="29">
                        <c:v>0.66972898250209179</c:v>
                      </c:pt>
                      <c:pt idx="30">
                        <c:v>0.65915597812149529</c:v>
                      </c:pt>
                      <c:pt idx="31">
                        <c:v>0.61402621309742056</c:v>
                      </c:pt>
                      <c:pt idx="32">
                        <c:v>0.67477817881043689</c:v>
                      </c:pt>
                      <c:pt idx="33">
                        <c:v>0.66417379069354743</c:v>
                      </c:pt>
                      <c:pt idx="34">
                        <c:v>0.65385506268623161</c:v>
                      </c:pt>
                      <c:pt idx="35">
                        <c:v>0.65615413045471604</c:v>
                      </c:pt>
                      <c:pt idx="36">
                        <c:v>0.67726366007783845</c:v>
                      </c:pt>
                      <c:pt idx="37">
                        <c:v>0.69334097275273754</c:v>
                      </c:pt>
                      <c:pt idx="38">
                        <c:v>0.6364360735577026</c:v>
                      </c:pt>
                      <c:pt idx="39">
                        <c:v>0.66002195801973329</c:v>
                      </c:pt>
                      <c:pt idx="40">
                        <c:v>0.6613024355620154</c:v>
                      </c:pt>
                      <c:pt idx="41">
                        <c:v>0.63603660831921704</c:v>
                      </c:pt>
                      <c:pt idx="42">
                        <c:v>0.69306722689075617</c:v>
                      </c:pt>
                      <c:pt idx="43">
                        <c:v>0.66907382280516614</c:v>
                      </c:pt>
                      <c:pt idx="44">
                        <c:v>0.64746840342965528</c:v>
                      </c:pt>
                      <c:pt idx="45">
                        <c:v>0.57796846011131731</c:v>
                      </c:pt>
                      <c:pt idx="46">
                        <c:v>0.60170697012802277</c:v>
                      </c:pt>
                      <c:pt idx="47">
                        <c:v>0.57185894027999296</c:v>
                      </c:pt>
                      <c:pt idx="48">
                        <c:v>0.65814917609272439</c:v>
                      </c:pt>
                      <c:pt idx="49">
                        <c:v>0.66734341478193948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BD50-4D49-81C4-D3A6D34B751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Metrics'!$L$1</c15:sqref>
                        </c15:formulaRef>
                      </c:ext>
                    </c:extLst>
                    <c:strCache>
                      <c:ptCount val="1"/>
                      <c:pt idx="0">
                        <c:v>Recall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Metrics'!$L$2:$L$51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0.43506493506493499</c:v>
                      </c:pt>
                      <c:pt idx="1">
                        <c:v>0.54545454545454541</c:v>
                      </c:pt>
                      <c:pt idx="2">
                        <c:v>0.55194805194805197</c:v>
                      </c:pt>
                      <c:pt idx="3">
                        <c:v>0.57792207792207795</c:v>
                      </c:pt>
                      <c:pt idx="4">
                        <c:v>0.56493506493506496</c:v>
                      </c:pt>
                      <c:pt idx="5">
                        <c:v>0.50649350649350644</c:v>
                      </c:pt>
                      <c:pt idx="6">
                        <c:v>0.55844155844155841</c:v>
                      </c:pt>
                      <c:pt idx="7">
                        <c:v>0.58441558441558439</c:v>
                      </c:pt>
                      <c:pt idx="8">
                        <c:v>0.56493506493506496</c:v>
                      </c:pt>
                      <c:pt idx="9">
                        <c:v>0.59090909090909094</c:v>
                      </c:pt>
                      <c:pt idx="10">
                        <c:v>0.59090909090909094</c:v>
                      </c:pt>
                      <c:pt idx="11">
                        <c:v>0.59740259740259738</c:v>
                      </c:pt>
                      <c:pt idx="12">
                        <c:v>0.60389610389610393</c:v>
                      </c:pt>
                      <c:pt idx="13">
                        <c:v>0.61038961038961037</c:v>
                      </c:pt>
                      <c:pt idx="14">
                        <c:v>0.61038961038961037</c:v>
                      </c:pt>
                      <c:pt idx="15">
                        <c:v>0.59090909090909094</c:v>
                      </c:pt>
                      <c:pt idx="16">
                        <c:v>0.62337662337662336</c:v>
                      </c:pt>
                      <c:pt idx="17">
                        <c:v>0.61688311688311692</c:v>
                      </c:pt>
                      <c:pt idx="18">
                        <c:v>0.61688311688311692</c:v>
                      </c:pt>
                      <c:pt idx="19">
                        <c:v>0.61688311688311692</c:v>
                      </c:pt>
                      <c:pt idx="20">
                        <c:v>0.62987012987012991</c:v>
                      </c:pt>
                      <c:pt idx="21">
                        <c:v>0.62987012987012991</c:v>
                      </c:pt>
                      <c:pt idx="22">
                        <c:v>0.62337662337662336</c:v>
                      </c:pt>
                      <c:pt idx="23">
                        <c:v>0.59740259740259738</c:v>
                      </c:pt>
                      <c:pt idx="24">
                        <c:v>0.61688311688311692</c:v>
                      </c:pt>
                      <c:pt idx="25">
                        <c:v>0.6558441558441559</c:v>
                      </c:pt>
                      <c:pt idx="26">
                        <c:v>0.68831168831168832</c:v>
                      </c:pt>
                      <c:pt idx="27">
                        <c:v>0.6558441558441559</c:v>
                      </c:pt>
                      <c:pt idx="28">
                        <c:v>0.68181818181818177</c:v>
                      </c:pt>
                      <c:pt idx="29">
                        <c:v>0.6558441558441559</c:v>
                      </c:pt>
                      <c:pt idx="30">
                        <c:v>0.66233766233766234</c:v>
                      </c:pt>
                      <c:pt idx="31">
                        <c:v>0.60389610389610393</c:v>
                      </c:pt>
                      <c:pt idx="32">
                        <c:v>0.66233766233766234</c:v>
                      </c:pt>
                      <c:pt idx="33">
                        <c:v>0.64935064935064934</c:v>
                      </c:pt>
                      <c:pt idx="34">
                        <c:v>0.67532467532467533</c:v>
                      </c:pt>
                      <c:pt idx="35">
                        <c:v>0.64935064935064934</c:v>
                      </c:pt>
                      <c:pt idx="36">
                        <c:v>0.66883116883116878</c:v>
                      </c:pt>
                      <c:pt idx="37">
                        <c:v>0.69480519480519476</c:v>
                      </c:pt>
                      <c:pt idx="38">
                        <c:v>0.59740259740259738</c:v>
                      </c:pt>
                      <c:pt idx="39">
                        <c:v>0.66883116883116878</c:v>
                      </c:pt>
                      <c:pt idx="40">
                        <c:v>0.66233766233766234</c:v>
                      </c:pt>
                      <c:pt idx="41">
                        <c:v>0.66883116883116878</c:v>
                      </c:pt>
                      <c:pt idx="42">
                        <c:v>0.69480519480519476</c:v>
                      </c:pt>
                      <c:pt idx="43">
                        <c:v>0.68831168831168832</c:v>
                      </c:pt>
                      <c:pt idx="44">
                        <c:v>0.66233766233766234</c:v>
                      </c:pt>
                      <c:pt idx="45">
                        <c:v>0.61688311688311692</c:v>
                      </c:pt>
                      <c:pt idx="46">
                        <c:v>0.5714285714285714</c:v>
                      </c:pt>
                      <c:pt idx="47">
                        <c:v>0.57792207792207795</c:v>
                      </c:pt>
                      <c:pt idx="48">
                        <c:v>0.68181818181818177</c:v>
                      </c:pt>
                      <c:pt idx="49">
                        <c:v>0.67532467532467533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BD50-4D49-81C4-D3A6D34B751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Metrics'!$M$1</c15:sqref>
                        </c15:formulaRef>
                      </c:ext>
                    </c:extLst>
                    <c:strCache>
                      <c:ptCount val="1"/>
                      <c:pt idx="0">
                        <c:v>F1-Score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Metrics'!$M$2:$M$51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0.32332694627776593</c:v>
                      </c:pt>
                      <c:pt idx="1">
                        <c:v>0.45269016697588133</c:v>
                      </c:pt>
                      <c:pt idx="2">
                        <c:v>0.45214744079449959</c:v>
                      </c:pt>
                      <c:pt idx="3">
                        <c:v>0.47541347541347551</c:v>
                      </c:pt>
                      <c:pt idx="4">
                        <c:v>0.4648655877203634</c:v>
                      </c:pt>
                      <c:pt idx="5">
                        <c:v>0.42258142926592129</c:v>
                      </c:pt>
                      <c:pt idx="6">
                        <c:v>0.45808736717827631</c:v>
                      </c:pt>
                      <c:pt idx="7">
                        <c:v>0.48059587471352178</c:v>
                      </c:pt>
                      <c:pt idx="8">
                        <c:v>0.46603396603396607</c:v>
                      </c:pt>
                      <c:pt idx="9">
                        <c:v>0.48474880382775132</c:v>
                      </c:pt>
                      <c:pt idx="10">
                        <c:v>0.48679893217213682</c:v>
                      </c:pt>
                      <c:pt idx="11">
                        <c:v>0.49088895600523508</c:v>
                      </c:pt>
                      <c:pt idx="12">
                        <c:v>0.49733895203398087</c:v>
                      </c:pt>
                      <c:pt idx="13">
                        <c:v>0.50408003816292013</c:v>
                      </c:pt>
                      <c:pt idx="14">
                        <c:v>0.5694037769846817</c:v>
                      </c:pt>
                      <c:pt idx="15">
                        <c:v>0.54429351109197099</c:v>
                      </c:pt>
                      <c:pt idx="16">
                        <c:v>0.58518427876069246</c:v>
                      </c:pt>
                      <c:pt idx="17">
                        <c:v>0.60734032049821529</c:v>
                      </c:pt>
                      <c:pt idx="18">
                        <c:v>0.60471806500377934</c:v>
                      </c:pt>
                      <c:pt idx="19">
                        <c:v>0.59137136696391635</c:v>
                      </c:pt>
                      <c:pt idx="20">
                        <c:v>0.62063022682491709</c:v>
                      </c:pt>
                      <c:pt idx="21">
                        <c:v>0.63424360506637778</c:v>
                      </c:pt>
                      <c:pt idx="22">
                        <c:v>0.58092546447730864</c:v>
                      </c:pt>
                      <c:pt idx="23">
                        <c:v>0.58814136682989149</c:v>
                      </c:pt>
                      <c:pt idx="24">
                        <c:v>0.61718233983436499</c:v>
                      </c:pt>
                      <c:pt idx="25">
                        <c:v>0.64819914674091406</c:v>
                      </c:pt>
                      <c:pt idx="26">
                        <c:v>0.67873378938847484</c:v>
                      </c:pt>
                      <c:pt idx="27">
                        <c:v>0.63416974603515353</c:v>
                      </c:pt>
                      <c:pt idx="28">
                        <c:v>0.66687371176217514</c:v>
                      </c:pt>
                      <c:pt idx="29">
                        <c:v>0.64712220507910023</c:v>
                      </c:pt>
                      <c:pt idx="30">
                        <c:v>0.64942955014183157</c:v>
                      </c:pt>
                      <c:pt idx="31">
                        <c:v>0.59677961388924849</c:v>
                      </c:pt>
                      <c:pt idx="32">
                        <c:v>0.65861606287138208</c:v>
                      </c:pt>
                      <c:pt idx="33">
                        <c:v>0.64107461166284696</c:v>
                      </c:pt>
                      <c:pt idx="34">
                        <c:v>0.66127950640634225</c:v>
                      </c:pt>
                      <c:pt idx="35">
                        <c:v>0.65053997989777812</c:v>
                      </c:pt>
                      <c:pt idx="36">
                        <c:v>0.66780298043511577</c:v>
                      </c:pt>
                      <c:pt idx="37">
                        <c:v>0.68798803348114057</c:v>
                      </c:pt>
                      <c:pt idx="38">
                        <c:v>0.56934033598761913</c:v>
                      </c:pt>
                      <c:pt idx="39">
                        <c:v>0.65815907328377155</c:v>
                      </c:pt>
                      <c:pt idx="40">
                        <c:v>0.64568688924071482</c:v>
                      </c:pt>
                      <c:pt idx="41">
                        <c:v>0.63868866074332997</c:v>
                      </c:pt>
                      <c:pt idx="42">
                        <c:v>0.6724100863268726</c:v>
                      </c:pt>
                      <c:pt idx="43">
                        <c:v>0.67149414846100108</c:v>
                      </c:pt>
                      <c:pt idx="44">
                        <c:v>0.64030525976928143</c:v>
                      </c:pt>
                      <c:pt idx="45">
                        <c:v>0.5765945121121655</c:v>
                      </c:pt>
                      <c:pt idx="46">
                        <c:v>0.56979063034963651</c:v>
                      </c:pt>
                      <c:pt idx="47">
                        <c:v>0.57112453713399636</c:v>
                      </c:pt>
                      <c:pt idx="48">
                        <c:v>0.65258008714242877</c:v>
                      </c:pt>
                      <c:pt idx="49">
                        <c:v>0.6595810319948251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BD50-4D49-81C4-D3A6D34B751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Metrics'!$O$1</c15:sqref>
                        </c15:formulaRef>
                      </c:ext>
                    </c:extLst>
                    <c:strCache>
                      <c:ptCount val="1"/>
                      <c:pt idx="0">
                        <c:v>Cohen's Kappa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'Validation Metrics'!$O$2:$O$51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0.12568519968676581</c:v>
                      </c:pt>
                      <c:pt idx="1">
                        <c:v>0.30710888288983162</c:v>
                      </c:pt>
                      <c:pt idx="2">
                        <c:v>0.31290009699321042</c:v>
                      </c:pt>
                      <c:pt idx="3">
                        <c:v>0.35510887772194299</c:v>
                      </c:pt>
                      <c:pt idx="4">
                        <c:v>0.33500902294405782</c:v>
                      </c:pt>
                      <c:pt idx="5">
                        <c:v>0.25060827250608281</c:v>
                      </c:pt>
                      <c:pt idx="6">
                        <c:v>0.32377631409014601</c:v>
                      </c:pt>
                      <c:pt idx="7">
                        <c:v>0.36404697380307138</c:v>
                      </c:pt>
                      <c:pt idx="8">
                        <c:v>0.33526607395954128</c:v>
                      </c:pt>
                      <c:pt idx="9">
                        <c:v>0.37301279565723139</c:v>
                      </c:pt>
                      <c:pt idx="10">
                        <c:v>0.37410489645829298</c:v>
                      </c:pt>
                      <c:pt idx="11">
                        <c:v>0.38344310990572128</c:v>
                      </c:pt>
                      <c:pt idx="12">
                        <c:v>0.39362251484637228</c:v>
                      </c:pt>
                      <c:pt idx="13">
                        <c:v>0.40390942519837442</c:v>
                      </c:pt>
                      <c:pt idx="14">
                        <c:v>0.42188575361321401</c:v>
                      </c:pt>
                      <c:pt idx="15">
                        <c:v>0.39664179104477609</c:v>
                      </c:pt>
                      <c:pt idx="16">
                        <c:v>0.44833549502810199</c:v>
                      </c:pt>
                      <c:pt idx="17">
                        <c:v>0.45199034981905911</c:v>
                      </c:pt>
                      <c:pt idx="18">
                        <c:v>0.44411134903640248</c:v>
                      </c:pt>
                      <c:pt idx="19">
                        <c:v>0.43989643693749231</c:v>
                      </c:pt>
                      <c:pt idx="20">
                        <c:v>0.4712366724896091</c:v>
                      </c:pt>
                      <c:pt idx="21">
                        <c:v>0.48249027237354081</c:v>
                      </c:pt>
                      <c:pt idx="22">
                        <c:v>0.44188952761809552</c:v>
                      </c:pt>
                      <c:pt idx="23">
                        <c:v>0.42558055588978461</c:v>
                      </c:pt>
                      <c:pt idx="24">
                        <c:v>0.46392117529057758</c:v>
                      </c:pt>
                      <c:pt idx="25">
                        <c:v>0.51152073732718895</c:v>
                      </c:pt>
                      <c:pt idx="26">
                        <c:v>0.55579592572561742</c:v>
                      </c:pt>
                      <c:pt idx="27">
                        <c:v>0.5004895960832314</c:v>
                      </c:pt>
                      <c:pt idx="28">
                        <c:v>0.5420560747663552</c:v>
                      </c:pt>
                      <c:pt idx="29">
                        <c:v>0.50370910859783535</c:v>
                      </c:pt>
                      <c:pt idx="30">
                        <c:v>0.51230207064555422</c:v>
                      </c:pt>
                      <c:pt idx="31">
                        <c:v>0.43413047406782718</c:v>
                      </c:pt>
                      <c:pt idx="32">
                        <c:v>0.51767752815756185</c:v>
                      </c:pt>
                      <c:pt idx="33">
                        <c:v>0.49609161970550808</c:v>
                      </c:pt>
                      <c:pt idx="34">
                        <c:v>0.53709270169532286</c:v>
                      </c:pt>
                      <c:pt idx="35">
                        <c:v>0.50766680480729376</c:v>
                      </c:pt>
                      <c:pt idx="36">
                        <c:v>0.52975691533948033</c:v>
                      </c:pt>
                      <c:pt idx="37">
                        <c:v>0.56234127464022254</c:v>
                      </c:pt>
                      <c:pt idx="38">
                        <c:v>0.41808873720136519</c:v>
                      </c:pt>
                      <c:pt idx="39">
                        <c:v>0.52400000000000002</c:v>
                      </c:pt>
                      <c:pt idx="40">
                        <c:v>0.51063309704228788</c:v>
                      </c:pt>
                      <c:pt idx="41">
                        <c:v>0.51795249493647577</c:v>
                      </c:pt>
                      <c:pt idx="42">
                        <c:v>0.55452978828163468</c:v>
                      </c:pt>
                      <c:pt idx="43">
                        <c:v>0.55052900401313387</c:v>
                      </c:pt>
                      <c:pt idx="44">
                        <c:v>0.50847041492757183</c:v>
                      </c:pt>
                      <c:pt idx="45">
                        <c:v>0.4401725200246458</c:v>
                      </c:pt>
                      <c:pt idx="46">
                        <c:v>0.3957193816884661</c:v>
                      </c:pt>
                      <c:pt idx="47">
                        <c:v>0.39702427564604542</c:v>
                      </c:pt>
                      <c:pt idx="48">
                        <c:v>0.53574504737295436</c:v>
                      </c:pt>
                      <c:pt idx="49">
                        <c:v>0.52905198776758411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D50-4D49-81C4-D3A6D34B7512}"/>
                  </c:ext>
                </c:extLst>
              </c15:ser>
            </c15:filteredLineSeries>
          </c:ext>
        </c:extLst>
      </c:lineChart>
      <c:catAx>
        <c:axId val="1493733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tr-T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Döngü Sayısı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tr-TR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93734368"/>
        <c:crosses val="autoZero"/>
        <c:auto val="1"/>
        <c:lblAlgn val="ctr"/>
        <c:lblOffset val="100"/>
        <c:tickLblSkip val="5"/>
        <c:noMultiLvlLbl val="0"/>
      </c:catAx>
      <c:valAx>
        <c:axId val="149373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tr-T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Değerler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49373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9A1B2-3DB9-4A57-8EEF-2A704F983133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476CA16-F56F-4DB4-A97E-DD90E0427AB4}">
      <dgm:prSet phldrT="[Metin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tr-TR" dirty="0" err="1">
              <a:latin typeface="Palatino Linotype" panose="02040502050505030304" pitchFamily="18" charset="0"/>
            </a:rPr>
            <a:t>Modules</a:t>
          </a:r>
          <a:endParaRPr lang="tr-TR" dirty="0">
            <a:latin typeface="Palatino Linotype" panose="02040502050505030304" pitchFamily="18" charset="0"/>
          </a:endParaRPr>
        </a:p>
      </dgm:t>
    </dgm:pt>
    <dgm:pt modelId="{7832BB98-80BB-457B-B1B3-DA044D547143}" type="parTrans" cxnId="{7CE70A9A-9685-4F0F-9925-40DC81353F87}">
      <dgm:prSet/>
      <dgm:spPr/>
      <dgm:t>
        <a:bodyPr/>
        <a:lstStyle/>
        <a:p>
          <a:endParaRPr lang="tr-TR"/>
        </a:p>
      </dgm:t>
    </dgm:pt>
    <dgm:pt modelId="{719FF278-5AE0-4B70-A22D-B349DFD823DA}" type="sibTrans" cxnId="{7CE70A9A-9685-4F0F-9925-40DC81353F87}">
      <dgm:prSet/>
      <dgm:spPr/>
      <dgm:t>
        <a:bodyPr/>
        <a:lstStyle/>
        <a:p>
          <a:endParaRPr lang="tr-TR"/>
        </a:p>
      </dgm:t>
    </dgm:pt>
    <dgm:pt modelId="{5E228839-6B56-446E-AA14-541909315021}">
      <dgm:prSet phldrT="[Metin]" custT="1"/>
      <dgm:spPr/>
      <dgm:t>
        <a:bodyPr/>
        <a:lstStyle/>
        <a:p>
          <a:r>
            <a:rPr lang="tr-TR" sz="2000" dirty="0">
              <a:latin typeface="Palatino Linotype" panose="02040502050505030304" pitchFamily="18" charset="0"/>
            </a:rPr>
            <a:t>model.py</a:t>
          </a:r>
        </a:p>
      </dgm:t>
    </dgm:pt>
    <dgm:pt modelId="{4673192F-EBD7-4D93-AC9F-0AA1184D2B21}" type="parTrans" cxnId="{2628F5CE-A7E4-4C5A-B1F1-912BD6DB197E}">
      <dgm:prSet/>
      <dgm:spPr/>
      <dgm:t>
        <a:bodyPr/>
        <a:lstStyle/>
        <a:p>
          <a:endParaRPr lang="tr-TR"/>
        </a:p>
      </dgm:t>
    </dgm:pt>
    <dgm:pt modelId="{5AA98B84-E9C7-49E1-8E3B-9F3B762A5958}" type="sibTrans" cxnId="{2628F5CE-A7E4-4C5A-B1F1-912BD6DB197E}">
      <dgm:prSet/>
      <dgm:spPr/>
      <dgm:t>
        <a:bodyPr/>
        <a:lstStyle/>
        <a:p>
          <a:endParaRPr lang="tr-TR"/>
        </a:p>
      </dgm:t>
    </dgm:pt>
    <dgm:pt modelId="{4016DD2F-1B3C-4465-8101-89431B61AED8}">
      <dgm:prSet phldrT="[Metin]" custT="1"/>
      <dgm:spPr/>
      <dgm:t>
        <a:bodyPr/>
        <a:lstStyle/>
        <a:p>
          <a:r>
            <a:rPr lang="tr-TR" sz="2000" dirty="0">
              <a:latin typeface="Palatino Linotype" panose="02040502050505030304" pitchFamily="18" charset="0"/>
            </a:rPr>
            <a:t>trainer.py</a:t>
          </a:r>
        </a:p>
      </dgm:t>
    </dgm:pt>
    <dgm:pt modelId="{5D06ACFD-6616-419B-A3AD-39ED2B7760DD}" type="parTrans" cxnId="{91DEB581-0C87-4FD0-8E47-10CD17AF7FAA}">
      <dgm:prSet/>
      <dgm:spPr/>
      <dgm:t>
        <a:bodyPr/>
        <a:lstStyle/>
        <a:p>
          <a:endParaRPr lang="tr-TR"/>
        </a:p>
      </dgm:t>
    </dgm:pt>
    <dgm:pt modelId="{C04AB812-11DF-46A6-9A8B-1073AD32B918}" type="sibTrans" cxnId="{91DEB581-0C87-4FD0-8E47-10CD17AF7FAA}">
      <dgm:prSet/>
      <dgm:spPr/>
      <dgm:t>
        <a:bodyPr/>
        <a:lstStyle/>
        <a:p>
          <a:endParaRPr lang="tr-TR"/>
        </a:p>
      </dgm:t>
    </dgm:pt>
    <dgm:pt modelId="{AB6256B7-06A5-4EDE-B593-3611731536D9}">
      <dgm:prSet phldrT="[Metin]" custT="1"/>
      <dgm:spPr/>
      <dgm:t>
        <a:bodyPr/>
        <a:lstStyle/>
        <a:p>
          <a:r>
            <a:rPr lang="tr-TR" sz="2000" dirty="0">
              <a:latin typeface="Palatino Linotype" panose="02040502050505030304" pitchFamily="18" charset="0"/>
            </a:rPr>
            <a:t>dataset.py</a:t>
          </a:r>
        </a:p>
      </dgm:t>
    </dgm:pt>
    <dgm:pt modelId="{D820CC53-3515-48AB-B882-ACD0CDEE8A52}" type="parTrans" cxnId="{E91C2D51-2007-48DC-B67A-050DF738C27E}">
      <dgm:prSet/>
      <dgm:spPr/>
      <dgm:t>
        <a:bodyPr/>
        <a:lstStyle/>
        <a:p>
          <a:endParaRPr lang="tr-TR"/>
        </a:p>
      </dgm:t>
    </dgm:pt>
    <dgm:pt modelId="{BCEAA90B-44DD-451B-973F-A6B4B9D2DB1D}" type="sibTrans" cxnId="{E91C2D51-2007-48DC-B67A-050DF738C27E}">
      <dgm:prSet/>
      <dgm:spPr/>
      <dgm:t>
        <a:bodyPr/>
        <a:lstStyle/>
        <a:p>
          <a:endParaRPr lang="tr-TR"/>
        </a:p>
      </dgm:t>
    </dgm:pt>
    <dgm:pt modelId="{87985471-57C0-4D7F-B43B-7CF5A0F26C91}" type="pres">
      <dgm:prSet presAssocID="{0929A1B2-3DB9-4A57-8EEF-2A704F98313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6D3F2F2-6271-4A93-9AC9-40DA255C565A}" type="pres">
      <dgm:prSet presAssocID="{0929A1B2-3DB9-4A57-8EEF-2A704F983133}" presName="outerBox" presStyleCnt="0"/>
      <dgm:spPr/>
    </dgm:pt>
    <dgm:pt modelId="{E0F3ABA9-67A5-402A-AFFC-973447F02DC5}" type="pres">
      <dgm:prSet presAssocID="{0929A1B2-3DB9-4A57-8EEF-2A704F983133}" presName="outerBoxParent" presStyleLbl="node1" presStyleIdx="0" presStyleCnt="1" custLinFactNeighborX="-2599" custLinFactNeighborY="17962"/>
      <dgm:spPr/>
    </dgm:pt>
    <dgm:pt modelId="{5B917597-5C08-47FA-B1B8-8938CB9912F3}" type="pres">
      <dgm:prSet presAssocID="{0929A1B2-3DB9-4A57-8EEF-2A704F983133}" presName="outerBoxChildren" presStyleCnt="0"/>
      <dgm:spPr/>
    </dgm:pt>
    <dgm:pt modelId="{A5B2A22F-A04D-4B34-A072-80A1B1895923}" type="pres">
      <dgm:prSet presAssocID="{5E228839-6B56-446E-AA14-541909315021}" presName="oChild" presStyleLbl="fgAcc1" presStyleIdx="0" presStyleCnt="3">
        <dgm:presLayoutVars>
          <dgm:bulletEnabled val="1"/>
        </dgm:presLayoutVars>
      </dgm:prSet>
      <dgm:spPr/>
    </dgm:pt>
    <dgm:pt modelId="{C297B7C3-F85A-47C8-80D5-7EF1C1270DA6}" type="pres">
      <dgm:prSet presAssocID="{5AA98B84-E9C7-49E1-8E3B-9F3B762A5958}" presName="outerSibTrans" presStyleCnt="0"/>
      <dgm:spPr/>
    </dgm:pt>
    <dgm:pt modelId="{D7FD961D-A4F4-46D4-BA2A-28740014529D}" type="pres">
      <dgm:prSet presAssocID="{4016DD2F-1B3C-4465-8101-89431B61AED8}" presName="oChild" presStyleLbl="fgAcc1" presStyleIdx="1" presStyleCnt="3">
        <dgm:presLayoutVars>
          <dgm:bulletEnabled val="1"/>
        </dgm:presLayoutVars>
      </dgm:prSet>
      <dgm:spPr/>
    </dgm:pt>
    <dgm:pt modelId="{84C6F792-5D9A-4A8B-955C-FAD04DBF5A3F}" type="pres">
      <dgm:prSet presAssocID="{C04AB812-11DF-46A6-9A8B-1073AD32B918}" presName="outerSibTrans" presStyleCnt="0"/>
      <dgm:spPr/>
    </dgm:pt>
    <dgm:pt modelId="{C4B21409-50A3-4451-B454-E96A8ED1BE31}" type="pres">
      <dgm:prSet presAssocID="{AB6256B7-06A5-4EDE-B593-3611731536D9}" presName="oChild" presStyleLbl="fgAcc1" presStyleIdx="2" presStyleCnt="3">
        <dgm:presLayoutVars>
          <dgm:bulletEnabled val="1"/>
        </dgm:presLayoutVars>
      </dgm:prSet>
      <dgm:spPr/>
    </dgm:pt>
  </dgm:ptLst>
  <dgm:cxnLst>
    <dgm:cxn modelId="{426AF32D-3E50-443F-AFB8-E584FBE8B021}" type="presOf" srcId="{AB6256B7-06A5-4EDE-B593-3611731536D9}" destId="{C4B21409-50A3-4451-B454-E96A8ED1BE31}" srcOrd="0" destOrd="0" presId="urn:microsoft.com/office/officeart/2005/8/layout/target2"/>
    <dgm:cxn modelId="{B5AA4934-AB89-431D-B8F3-0558C54D275F}" type="presOf" srcId="{E476CA16-F56F-4DB4-A97E-DD90E0427AB4}" destId="{E0F3ABA9-67A5-402A-AFFC-973447F02DC5}" srcOrd="0" destOrd="0" presId="urn:microsoft.com/office/officeart/2005/8/layout/target2"/>
    <dgm:cxn modelId="{E91C2D51-2007-48DC-B67A-050DF738C27E}" srcId="{E476CA16-F56F-4DB4-A97E-DD90E0427AB4}" destId="{AB6256B7-06A5-4EDE-B593-3611731536D9}" srcOrd="2" destOrd="0" parTransId="{D820CC53-3515-48AB-B882-ACD0CDEE8A52}" sibTransId="{BCEAA90B-44DD-451B-973F-A6B4B9D2DB1D}"/>
    <dgm:cxn modelId="{91DEB581-0C87-4FD0-8E47-10CD17AF7FAA}" srcId="{E476CA16-F56F-4DB4-A97E-DD90E0427AB4}" destId="{4016DD2F-1B3C-4465-8101-89431B61AED8}" srcOrd="1" destOrd="0" parTransId="{5D06ACFD-6616-419B-A3AD-39ED2B7760DD}" sibTransId="{C04AB812-11DF-46A6-9A8B-1073AD32B918}"/>
    <dgm:cxn modelId="{7CE70A9A-9685-4F0F-9925-40DC81353F87}" srcId="{0929A1B2-3DB9-4A57-8EEF-2A704F983133}" destId="{E476CA16-F56F-4DB4-A97E-DD90E0427AB4}" srcOrd="0" destOrd="0" parTransId="{7832BB98-80BB-457B-B1B3-DA044D547143}" sibTransId="{719FF278-5AE0-4B70-A22D-B349DFD823DA}"/>
    <dgm:cxn modelId="{35AE6ACE-51C9-475E-9E9A-8A9D6BA51E92}" type="presOf" srcId="{0929A1B2-3DB9-4A57-8EEF-2A704F983133}" destId="{87985471-57C0-4D7F-B43B-7CF5A0F26C91}" srcOrd="0" destOrd="0" presId="urn:microsoft.com/office/officeart/2005/8/layout/target2"/>
    <dgm:cxn modelId="{2628F5CE-A7E4-4C5A-B1F1-912BD6DB197E}" srcId="{E476CA16-F56F-4DB4-A97E-DD90E0427AB4}" destId="{5E228839-6B56-446E-AA14-541909315021}" srcOrd="0" destOrd="0" parTransId="{4673192F-EBD7-4D93-AC9F-0AA1184D2B21}" sibTransId="{5AA98B84-E9C7-49E1-8E3B-9F3B762A5958}"/>
    <dgm:cxn modelId="{1E4AD7D6-B6DE-4718-93D7-A98F9E3026D1}" type="presOf" srcId="{4016DD2F-1B3C-4465-8101-89431B61AED8}" destId="{D7FD961D-A4F4-46D4-BA2A-28740014529D}" srcOrd="0" destOrd="0" presId="urn:microsoft.com/office/officeart/2005/8/layout/target2"/>
    <dgm:cxn modelId="{232D06ED-5836-47C3-BF17-01CAF45BA0A2}" type="presOf" srcId="{5E228839-6B56-446E-AA14-541909315021}" destId="{A5B2A22F-A04D-4B34-A072-80A1B1895923}" srcOrd="0" destOrd="0" presId="urn:microsoft.com/office/officeart/2005/8/layout/target2"/>
    <dgm:cxn modelId="{3200FD66-7DF9-490A-A868-5922D39B476A}" type="presParOf" srcId="{87985471-57C0-4D7F-B43B-7CF5A0F26C91}" destId="{E6D3F2F2-6271-4A93-9AC9-40DA255C565A}" srcOrd="0" destOrd="0" presId="urn:microsoft.com/office/officeart/2005/8/layout/target2"/>
    <dgm:cxn modelId="{B8729F0F-9A7E-43B0-98A5-3C071785A0B6}" type="presParOf" srcId="{E6D3F2F2-6271-4A93-9AC9-40DA255C565A}" destId="{E0F3ABA9-67A5-402A-AFFC-973447F02DC5}" srcOrd="0" destOrd="0" presId="urn:microsoft.com/office/officeart/2005/8/layout/target2"/>
    <dgm:cxn modelId="{9E820C06-C0ED-409D-B5C8-C3033FC7E1C8}" type="presParOf" srcId="{E6D3F2F2-6271-4A93-9AC9-40DA255C565A}" destId="{5B917597-5C08-47FA-B1B8-8938CB9912F3}" srcOrd="1" destOrd="0" presId="urn:microsoft.com/office/officeart/2005/8/layout/target2"/>
    <dgm:cxn modelId="{F08FAA8A-7D2B-4314-903E-465283F4DEEA}" type="presParOf" srcId="{5B917597-5C08-47FA-B1B8-8938CB9912F3}" destId="{A5B2A22F-A04D-4B34-A072-80A1B1895923}" srcOrd="0" destOrd="0" presId="urn:microsoft.com/office/officeart/2005/8/layout/target2"/>
    <dgm:cxn modelId="{83AB8BB0-749B-47DB-97F9-A2CA75417BD0}" type="presParOf" srcId="{5B917597-5C08-47FA-B1B8-8938CB9912F3}" destId="{C297B7C3-F85A-47C8-80D5-7EF1C1270DA6}" srcOrd="1" destOrd="0" presId="urn:microsoft.com/office/officeart/2005/8/layout/target2"/>
    <dgm:cxn modelId="{877F4800-76E6-409B-873F-1EF96DE02CC5}" type="presParOf" srcId="{5B917597-5C08-47FA-B1B8-8938CB9912F3}" destId="{D7FD961D-A4F4-46D4-BA2A-28740014529D}" srcOrd="2" destOrd="0" presId="urn:microsoft.com/office/officeart/2005/8/layout/target2"/>
    <dgm:cxn modelId="{3927383A-6C8D-42F4-A96C-12E2DE4D288C}" type="presParOf" srcId="{5B917597-5C08-47FA-B1B8-8938CB9912F3}" destId="{84C6F792-5D9A-4A8B-955C-FAD04DBF5A3F}" srcOrd="3" destOrd="0" presId="urn:microsoft.com/office/officeart/2005/8/layout/target2"/>
    <dgm:cxn modelId="{1441BF68-AB1E-4204-BD10-71C05529E058}" type="presParOf" srcId="{5B917597-5C08-47FA-B1B8-8938CB9912F3}" destId="{C4B21409-50A3-4451-B454-E96A8ED1BE31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9A1B2-3DB9-4A57-8EEF-2A704F983133}" type="doc">
      <dgm:prSet loTypeId="urn:microsoft.com/office/officeart/2005/8/layout/target2" loCatId="relationship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tr-TR"/>
        </a:p>
      </dgm:t>
    </dgm:pt>
    <dgm:pt modelId="{4016DD2F-1B3C-4465-8101-89431B61AED8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initialize_population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5D06ACFD-6616-419B-A3AD-39ED2B7760DD}" type="parTrans" cxnId="{91DEB581-0C87-4FD0-8E47-10CD17AF7FAA}">
      <dgm:prSet/>
      <dgm:spPr/>
      <dgm:t>
        <a:bodyPr/>
        <a:lstStyle/>
        <a:p>
          <a:endParaRPr lang="tr-TR"/>
        </a:p>
      </dgm:t>
    </dgm:pt>
    <dgm:pt modelId="{C04AB812-11DF-46A6-9A8B-1073AD32B918}" type="sibTrans" cxnId="{91DEB581-0C87-4FD0-8E47-10CD17AF7FAA}">
      <dgm:prSet/>
      <dgm:spPr/>
      <dgm:t>
        <a:bodyPr/>
        <a:lstStyle/>
        <a:p>
          <a:endParaRPr lang="tr-TR"/>
        </a:p>
      </dgm:t>
    </dgm:pt>
    <dgm:pt modelId="{AB6256B7-06A5-4EDE-B593-3611731536D9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Selection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D820CC53-3515-48AB-B882-ACD0CDEE8A52}" type="parTrans" cxnId="{E91C2D51-2007-48DC-B67A-050DF738C27E}">
      <dgm:prSet/>
      <dgm:spPr/>
      <dgm:t>
        <a:bodyPr/>
        <a:lstStyle/>
        <a:p>
          <a:endParaRPr lang="tr-TR"/>
        </a:p>
      </dgm:t>
    </dgm:pt>
    <dgm:pt modelId="{BCEAA90B-44DD-451B-973F-A6B4B9D2DB1D}" type="sibTrans" cxnId="{E91C2D51-2007-48DC-B67A-050DF738C27E}">
      <dgm:prSet/>
      <dgm:spPr/>
      <dgm:t>
        <a:bodyPr/>
        <a:lstStyle/>
        <a:p>
          <a:endParaRPr lang="tr-TR"/>
        </a:p>
      </dgm:t>
    </dgm:pt>
    <dgm:pt modelId="{47D574B7-4A8C-4DF6-A545-070BC3EF10E1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Crossover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E290CE58-31C0-4345-A95E-82A2F836618F}" type="parTrans" cxnId="{BF4EFB4A-9AE8-4DD6-87EC-857E830E328C}">
      <dgm:prSet/>
      <dgm:spPr/>
      <dgm:t>
        <a:bodyPr/>
        <a:lstStyle/>
        <a:p>
          <a:endParaRPr lang="tr-TR"/>
        </a:p>
      </dgm:t>
    </dgm:pt>
    <dgm:pt modelId="{7F6190E9-5029-4602-A8B8-E060C677BD9A}" type="sibTrans" cxnId="{BF4EFB4A-9AE8-4DD6-87EC-857E830E328C}">
      <dgm:prSet/>
      <dgm:spPr/>
      <dgm:t>
        <a:bodyPr/>
        <a:lstStyle/>
        <a:p>
          <a:endParaRPr lang="tr-TR"/>
        </a:p>
      </dgm:t>
    </dgm:pt>
    <dgm:pt modelId="{2FB97746-420E-468F-A3C6-A7336A71EF63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Mutate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55FD3178-45AC-4BFC-8505-B642C2975B5F}" type="parTrans" cxnId="{6B1404C7-E23D-4ABD-A189-EACF2631207E}">
      <dgm:prSet/>
      <dgm:spPr/>
      <dgm:t>
        <a:bodyPr/>
        <a:lstStyle/>
        <a:p>
          <a:endParaRPr lang="tr-TR"/>
        </a:p>
      </dgm:t>
    </dgm:pt>
    <dgm:pt modelId="{6206222E-488A-4DEC-8C0C-5B5475F29356}" type="sibTrans" cxnId="{6B1404C7-E23D-4ABD-A189-EACF2631207E}">
      <dgm:prSet/>
      <dgm:spPr/>
      <dgm:t>
        <a:bodyPr/>
        <a:lstStyle/>
        <a:p>
          <a:endParaRPr lang="tr-TR"/>
        </a:p>
      </dgm:t>
    </dgm:pt>
    <dgm:pt modelId="{574FAD91-FED1-4440-9CFA-E3A87DD77355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evaluate_individual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69895414-121A-4A34-B0EE-FC135D19FC8C}" type="parTrans" cxnId="{D8E61B17-7084-49BC-A4AC-8A2F935C8E71}">
      <dgm:prSet/>
      <dgm:spPr/>
      <dgm:t>
        <a:bodyPr/>
        <a:lstStyle/>
        <a:p>
          <a:endParaRPr lang="tr-TR"/>
        </a:p>
      </dgm:t>
    </dgm:pt>
    <dgm:pt modelId="{B5E40EA1-37F2-49F1-835E-52D6ECA03897}" type="sibTrans" cxnId="{D8E61B17-7084-49BC-A4AC-8A2F935C8E71}">
      <dgm:prSet/>
      <dgm:spPr/>
      <dgm:t>
        <a:bodyPr/>
        <a:lstStyle/>
        <a:p>
          <a:endParaRPr lang="tr-TR"/>
        </a:p>
      </dgm:t>
    </dgm:pt>
    <dgm:pt modelId="{5E228839-6B56-446E-AA14-541909315021}">
      <dgm:prSet phldrT="[Metin]" custT="1"/>
      <dgm:spPr/>
      <dgm:t>
        <a:bodyPr/>
        <a:lstStyle/>
        <a:p>
          <a:r>
            <a:rPr lang="tr-TR" sz="2000" dirty="0" err="1">
              <a:latin typeface="Palatino Linotype" panose="02040502050505030304" pitchFamily="18" charset="0"/>
            </a:rPr>
            <a:t>create_individual</a:t>
          </a:r>
          <a:endParaRPr lang="tr-TR" sz="2000" dirty="0">
            <a:latin typeface="Palatino Linotype" panose="02040502050505030304" pitchFamily="18" charset="0"/>
          </a:endParaRPr>
        </a:p>
      </dgm:t>
    </dgm:pt>
    <dgm:pt modelId="{5AA98B84-E9C7-49E1-8E3B-9F3B762A5958}" type="sibTrans" cxnId="{2628F5CE-A7E4-4C5A-B1F1-912BD6DB197E}">
      <dgm:prSet/>
      <dgm:spPr/>
      <dgm:t>
        <a:bodyPr/>
        <a:lstStyle/>
        <a:p>
          <a:endParaRPr lang="tr-TR"/>
        </a:p>
      </dgm:t>
    </dgm:pt>
    <dgm:pt modelId="{4673192F-EBD7-4D93-AC9F-0AA1184D2B21}" type="parTrans" cxnId="{2628F5CE-A7E4-4C5A-B1F1-912BD6DB197E}">
      <dgm:prSet/>
      <dgm:spPr/>
      <dgm:t>
        <a:bodyPr/>
        <a:lstStyle/>
        <a:p>
          <a:endParaRPr lang="tr-TR"/>
        </a:p>
      </dgm:t>
    </dgm:pt>
    <dgm:pt modelId="{E476CA16-F56F-4DB4-A97E-DD90E0427AB4}">
      <dgm:prSet phldrT="[Metin]" custT="1"/>
      <dgm:spPr/>
      <dgm:t>
        <a:bodyPr/>
        <a:lstStyle/>
        <a:p>
          <a:r>
            <a:rPr lang="tr-TR" sz="3600" dirty="0">
              <a:latin typeface="Palatino Linotype" panose="02040502050505030304" pitchFamily="18" charset="0"/>
            </a:rPr>
            <a:t>Genetik Algoritma</a:t>
          </a:r>
        </a:p>
      </dgm:t>
    </dgm:pt>
    <dgm:pt modelId="{719FF278-5AE0-4B70-A22D-B349DFD823DA}" type="sibTrans" cxnId="{7CE70A9A-9685-4F0F-9925-40DC81353F87}">
      <dgm:prSet/>
      <dgm:spPr/>
      <dgm:t>
        <a:bodyPr/>
        <a:lstStyle/>
        <a:p>
          <a:endParaRPr lang="tr-TR"/>
        </a:p>
      </dgm:t>
    </dgm:pt>
    <dgm:pt modelId="{7832BB98-80BB-457B-B1B3-DA044D547143}" type="parTrans" cxnId="{7CE70A9A-9685-4F0F-9925-40DC81353F87}">
      <dgm:prSet/>
      <dgm:spPr/>
      <dgm:t>
        <a:bodyPr/>
        <a:lstStyle/>
        <a:p>
          <a:endParaRPr lang="tr-TR"/>
        </a:p>
      </dgm:t>
    </dgm:pt>
    <dgm:pt modelId="{87985471-57C0-4D7F-B43B-7CF5A0F26C91}" type="pres">
      <dgm:prSet presAssocID="{0929A1B2-3DB9-4A57-8EEF-2A704F98313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6D3F2F2-6271-4A93-9AC9-40DA255C565A}" type="pres">
      <dgm:prSet presAssocID="{0929A1B2-3DB9-4A57-8EEF-2A704F983133}" presName="outerBox" presStyleCnt="0"/>
      <dgm:spPr/>
    </dgm:pt>
    <dgm:pt modelId="{E0F3ABA9-67A5-402A-AFFC-973447F02DC5}" type="pres">
      <dgm:prSet presAssocID="{0929A1B2-3DB9-4A57-8EEF-2A704F983133}" presName="outerBoxParent" presStyleLbl="node1" presStyleIdx="0" presStyleCnt="1" custLinFactNeighborX="-328"/>
      <dgm:spPr/>
    </dgm:pt>
    <dgm:pt modelId="{5B917597-5C08-47FA-B1B8-8938CB9912F3}" type="pres">
      <dgm:prSet presAssocID="{0929A1B2-3DB9-4A57-8EEF-2A704F983133}" presName="outerBoxChildren" presStyleCnt="0"/>
      <dgm:spPr/>
    </dgm:pt>
    <dgm:pt modelId="{A5B2A22F-A04D-4B34-A072-80A1B1895923}" type="pres">
      <dgm:prSet presAssocID="{5E228839-6B56-446E-AA14-541909315021}" presName="oChild" presStyleLbl="fgAcc1" presStyleIdx="0" presStyleCnt="6">
        <dgm:presLayoutVars>
          <dgm:bulletEnabled val="1"/>
        </dgm:presLayoutVars>
      </dgm:prSet>
      <dgm:spPr/>
    </dgm:pt>
    <dgm:pt modelId="{C297B7C3-F85A-47C8-80D5-7EF1C1270DA6}" type="pres">
      <dgm:prSet presAssocID="{5AA98B84-E9C7-49E1-8E3B-9F3B762A5958}" presName="outerSibTrans" presStyleCnt="0"/>
      <dgm:spPr/>
    </dgm:pt>
    <dgm:pt modelId="{D7FD961D-A4F4-46D4-BA2A-28740014529D}" type="pres">
      <dgm:prSet presAssocID="{4016DD2F-1B3C-4465-8101-89431B61AED8}" presName="oChild" presStyleLbl="fgAcc1" presStyleIdx="1" presStyleCnt="6">
        <dgm:presLayoutVars>
          <dgm:bulletEnabled val="1"/>
        </dgm:presLayoutVars>
      </dgm:prSet>
      <dgm:spPr/>
    </dgm:pt>
    <dgm:pt modelId="{84C6F792-5D9A-4A8B-955C-FAD04DBF5A3F}" type="pres">
      <dgm:prSet presAssocID="{C04AB812-11DF-46A6-9A8B-1073AD32B918}" presName="outerSibTrans" presStyleCnt="0"/>
      <dgm:spPr/>
    </dgm:pt>
    <dgm:pt modelId="{C4B21409-50A3-4451-B454-E96A8ED1BE31}" type="pres">
      <dgm:prSet presAssocID="{AB6256B7-06A5-4EDE-B593-3611731536D9}" presName="oChild" presStyleLbl="fgAcc1" presStyleIdx="2" presStyleCnt="6">
        <dgm:presLayoutVars>
          <dgm:bulletEnabled val="1"/>
        </dgm:presLayoutVars>
      </dgm:prSet>
      <dgm:spPr/>
    </dgm:pt>
    <dgm:pt modelId="{040C8747-FB4A-4473-81F0-7D3BDF96E685}" type="pres">
      <dgm:prSet presAssocID="{BCEAA90B-44DD-451B-973F-A6B4B9D2DB1D}" presName="outerSibTrans" presStyleCnt="0"/>
      <dgm:spPr/>
    </dgm:pt>
    <dgm:pt modelId="{40A0A456-AC4A-4145-A364-B6D3BE74271A}" type="pres">
      <dgm:prSet presAssocID="{47D574B7-4A8C-4DF6-A545-070BC3EF10E1}" presName="oChild" presStyleLbl="fgAcc1" presStyleIdx="3" presStyleCnt="6">
        <dgm:presLayoutVars>
          <dgm:bulletEnabled val="1"/>
        </dgm:presLayoutVars>
      </dgm:prSet>
      <dgm:spPr/>
    </dgm:pt>
    <dgm:pt modelId="{242B2FCA-5F9A-4CB6-9A89-5D33691C286F}" type="pres">
      <dgm:prSet presAssocID="{7F6190E9-5029-4602-A8B8-E060C677BD9A}" presName="outerSibTrans" presStyleCnt="0"/>
      <dgm:spPr/>
    </dgm:pt>
    <dgm:pt modelId="{EF0F10CA-4C52-4D09-9C83-983570E9EAF2}" type="pres">
      <dgm:prSet presAssocID="{2FB97746-420E-468F-A3C6-A7336A71EF63}" presName="oChild" presStyleLbl="fgAcc1" presStyleIdx="4" presStyleCnt="6">
        <dgm:presLayoutVars>
          <dgm:bulletEnabled val="1"/>
        </dgm:presLayoutVars>
      </dgm:prSet>
      <dgm:spPr/>
    </dgm:pt>
    <dgm:pt modelId="{377BEA55-5BA5-4B26-BDA5-433E9ADCA70E}" type="pres">
      <dgm:prSet presAssocID="{6206222E-488A-4DEC-8C0C-5B5475F29356}" presName="outerSibTrans" presStyleCnt="0"/>
      <dgm:spPr/>
    </dgm:pt>
    <dgm:pt modelId="{55766535-8184-4974-843C-54379AF78992}" type="pres">
      <dgm:prSet presAssocID="{574FAD91-FED1-4440-9CFA-E3A87DD77355}" presName="oChild" presStyleLbl="fgAcc1" presStyleIdx="5" presStyleCnt="6">
        <dgm:presLayoutVars>
          <dgm:bulletEnabled val="1"/>
        </dgm:presLayoutVars>
      </dgm:prSet>
      <dgm:spPr/>
    </dgm:pt>
  </dgm:ptLst>
  <dgm:cxnLst>
    <dgm:cxn modelId="{FB23DE03-A57F-4E23-A3AA-99611F5B7874}" type="presOf" srcId="{47D574B7-4A8C-4DF6-A545-070BC3EF10E1}" destId="{40A0A456-AC4A-4145-A364-B6D3BE74271A}" srcOrd="0" destOrd="0" presId="urn:microsoft.com/office/officeart/2005/8/layout/target2"/>
    <dgm:cxn modelId="{D8E61B17-7084-49BC-A4AC-8A2F935C8E71}" srcId="{E476CA16-F56F-4DB4-A97E-DD90E0427AB4}" destId="{574FAD91-FED1-4440-9CFA-E3A87DD77355}" srcOrd="5" destOrd="0" parTransId="{69895414-121A-4A34-B0EE-FC135D19FC8C}" sibTransId="{B5E40EA1-37F2-49F1-835E-52D6ECA03897}"/>
    <dgm:cxn modelId="{426AF32D-3E50-443F-AFB8-E584FBE8B021}" type="presOf" srcId="{AB6256B7-06A5-4EDE-B593-3611731536D9}" destId="{C4B21409-50A3-4451-B454-E96A8ED1BE31}" srcOrd="0" destOrd="0" presId="urn:microsoft.com/office/officeart/2005/8/layout/target2"/>
    <dgm:cxn modelId="{B5AA4934-AB89-431D-B8F3-0558C54D275F}" type="presOf" srcId="{E476CA16-F56F-4DB4-A97E-DD90E0427AB4}" destId="{E0F3ABA9-67A5-402A-AFFC-973447F02DC5}" srcOrd="0" destOrd="0" presId="urn:microsoft.com/office/officeart/2005/8/layout/target2"/>
    <dgm:cxn modelId="{B06DBB5F-FF82-402C-89E8-FA623EB6EDDA}" type="presOf" srcId="{574FAD91-FED1-4440-9CFA-E3A87DD77355}" destId="{55766535-8184-4974-843C-54379AF78992}" srcOrd="0" destOrd="0" presId="urn:microsoft.com/office/officeart/2005/8/layout/target2"/>
    <dgm:cxn modelId="{7ED28465-0C97-42DA-9121-3E4A2606D928}" type="presOf" srcId="{2FB97746-420E-468F-A3C6-A7336A71EF63}" destId="{EF0F10CA-4C52-4D09-9C83-983570E9EAF2}" srcOrd="0" destOrd="0" presId="urn:microsoft.com/office/officeart/2005/8/layout/target2"/>
    <dgm:cxn modelId="{BF4EFB4A-9AE8-4DD6-87EC-857E830E328C}" srcId="{E476CA16-F56F-4DB4-A97E-DD90E0427AB4}" destId="{47D574B7-4A8C-4DF6-A545-070BC3EF10E1}" srcOrd="3" destOrd="0" parTransId="{E290CE58-31C0-4345-A95E-82A2F836618F}" sibTransId="{7F6190E9-5029-4602-A8B8-E060C677BD9A}"/>
    <dgm:cxn modelId="{E91C2D51-2007-48DC-B67A-050DF738C27E}" srcId="{E476CA16-F56F-4DB4-A97E-DD90E0427AB4}" destId="{AB6256B7-06A5-4EDE-B593-3611731536D9}" srcOrd="2" destOrd="0" parTransId="{D820CC53-3515-48AB-B882-ACD0CDEE8A52}" sibTransId="{BCEAA90B-44DD-451B-973F-A6B4B9D2DB1D}"/>
    <dgm:cxn modelId="{91DEB581-0C87-4FD0-8E47-10CD17AF7FAA}" srcId="{E476CA16-F56F-4DB4-A97E-DD90E0427AB4}" destId="{4016DD2F-1B3C-4465-8101-89431B61AED8}" srcOrd="1" destOrd="0" parTransId="{5D06ACFD-6616-419B-A3AD-39ED2B7760DD}" sibTransId="{C04AB812-11DF-46A6-9A8B-1073AD32B918}"/>
    <dgm:cxn modelId="{7CE70A9A-9685-4F0F-9925-40DC81353F87}" srcId="{0929A1B2-3DB9-4A57-8EEF-2A704F983133}" destId="{E476CA16-F56F-4DB4-A97E-DD90E0427AB4}" srcOrd="0" destOrd="0" parTransId="{7832BB98-80BB-457B-B1B3-DA044D547143}" sibTransId="{719FF278-5AE0-4B70-A22D-B349DFD823DA}"/>
    <dgm:cxn modelId="{6B1404C7-E23D-4ABD-A189-EACF2631207E}" srcId="{E476CA16-F56F-4DB4-A97E-DD90E0427AB4}" destId="{2FB97746-420E-468F-A3C6-A7336A71EF63}" srcOrd="4" destOrd="0" parTransId="{55FD3178-45AC-4BFC-8505-B642C2975B5F}" sibTransId="{6206222E-488A-4DEC-8C0C-5B5475F29356}"/>
    <dgm:cxn modelId="{35AE6ACE-51C9-475E-9E9A-8A9D6BA51E92}" type="presOf" srcId="{0929A1B2-3DB9-4A57-8EEF-2A704F983133}" destId="{87985471-57C0-4D7F-B43B-7CF5A0F26C91}" srcOrd="0" destOrd="0" presId="urn:microsoft.com/office/officeart/2005/8/layout/target2"/>
    <dgm:cxn modelId="{2628F5CE-A7E4-4C5A-B1F1-912BD6DB197E}" srcId="{E476CA16-F56F-4DB4-A97E-DD90E0427AB4}" destId="{5E228839-6B56-446E-AA14-541909315021}" srcOrd="0" destOrd="0" parTransId="{4673192F-EBD7-4D93-AC9F-0AA1184D2B21}" sibTransId="{5AA98B84-E9C7-49E1-8E3B-9F3B762A5958}"/>
    <dgm:cxn modelId="{1E4AD7D6-B6DE-4718-93D7-A98F9E3026D1}" type="presOf" srcId="{4016DD2F-1B3C-4465-8101-89431B61AED8}" destId="{D7FD961D-A4F4-46D4-BA2A-28740014529D}" srcOrd="0" destOrd="0" presId="urn:microsoft.com/office/officeart/2005/8/layout/target2"/>
    <dgm:cxn modelId="{232D06ED-5836-47C3-BF17-01CAF45BA0A2}" type="presOf" srcId="{5E228839-6B56-446E-AA14-541909315021}" destId="{A5B2A22F-A04D-4B34-A072-80A1B1895923}" srcOrd="0" destOrd="0" presId="urn:microsoft.com/office/officeart/2005/8/layout/target2"/>
    <dgm:cxn modelId="{3200FD66-7DF9-490A-A868-5922D39B476A}" type="presParOf" srcId="{87985471-57C0-4D7F-B43B-7CF5A0F26C91}" destId="{E6D3F2F2-6271-4A93-9AC9-40DA255C565A}" srcOrd="0" destOrd="0" presId="urn:microsoft.com/office/officeart/2005/8/layout/target2"/>
    <dgm:cxn modelId="{B8729F0F-9A7E-43B0-98A5-3C071785A0B6}" type="presParOf" srcId="{E6D3F2F2-6271-4A93-9AC9-40DA255C565A}" destId="{E0F3ABA9-67A5-402A-AFFC-973447F02DC5}" srcOrd="0" destOrd="0" presId="urn:microsoft.com/office/officeart/2005/8/layout/target2"/>
    <dgm:cxn modelId="{9E820C06-C0ED-409D-B5C8-C3033FC7E1C8}" type="presParOf" srcId="{E6D3F2F2-6271-4A93-9AC9-40DA255C565A}" destId="{5B917597-5C08-47FA-B1B8-8938CB9912F3}" srcOrd="1" destOrd="0" presId="urn:microsoft.com/office/officeart/2005/8/layout/target2"/>
    <dgm:cxn modelId="{F08FAA8A-7D2B-4314-903E-465283F4DEEA}" type="presParOf" srcId="{5B917597-5C08-47FA-B1B8-8938CB9912F3}" destId="{A5B2A22F-A04D-4B34-A072-80A1B1895923}" srcOrd="0" destOrd="0" presId="urn:microsoft.com/office/officeart/2005/8/layout/target2"/>
    <dgm:cxn modelId="{83AB8BB0-749B-47DB-97F9-A2CA75417BD0}" type="presParOf" srcId="{5B917597-5C08-47FA-B1B8-8938CB9912F3}" destId="{C297B7C3-F85A-47C8-80D5-7EF1C1270DA6}" srcOrd="1" destOrd="0" presId="urn:microsoft.com/office/officeart/2005/8/layout/target2"/>
    <dgm:cxn modelId="{877F4800-76E6-409B-873F-1EF96DE02CC5}" type="presParOf" srcId="{5B917597-5C08-47FA-B1B8-8938CB9912F3}" destId="{D7FD961D-A4F4-46D4-BA2A-28740014529D}" srcOrd="2" destOrd="0" presId="urn:microsoft.com/office/officeart/2005/8/layout/target2"/>
    <dgm:cxn modelId="{3927383A-6C8D-42F4-A96C-12E2DE4D288C}" type="presParOf" srcId="{5B917597-5C08-47FA-B1B8-8938CB9912F3}" destId="{84C6F792-5D9A-4A8B-955C-FAD04DBF5A3F}" srcOrd="3" destOrd="0" presId="urn:microsoft.com/office/officeart/2005/8/layout/target2"/>
    <dgm:cxn modelId="{1441BF68-AB1E-4204-BD10-71C05529E058}" type="presParOf" srcId="{5B917597-5C08-47FA-B1B8-8938CB9912F3}" destId="{C4B21409-50A3-4451-B454-E96A8ED1BE31}" srcOrd="4" destOrd="0" presId="urn:microsoft.com/office/officeart/2005/8/layout/target2"/>
    <dgm:cxn modelId="{17B8A661-EA76-469E-B16B-75769D16355B}" type="presParOf" srcId="{5B917597-5C08-47FA-B1B8-8938CB9912F3}" destId="{040C8747-FB4A-4473-81F0-7D3BDF96E685}" srcOrd="5" destOrd="0" presId="urn:microsoft.com/office/officeart/2005/8/layout/target2"/>
    <dgm:cxn modelId="{05BB6065-9BD3-43A7-A550-82510CE9F768}" type="presParOf" srcId="{5B917597-5C08-47FA-B1B8-8938CB9912F3}" destId="{40A0A456-AC4A-4145-A364-B6D3BE74271A}" srcOrd="6" destOrd="0" presId="urn:microsoft.com/office/officeart/2005/8/layout/target2"/>
    <dgm:cxn modelId="{259379EA-502E-4281-8E44-AF8ABD824474}" type="presParOf" srcId="{5B917597-5C08-47FA-B1B8-8938CB9912F3}" destId="{242B2FCA-5F9A-4CB6-9A89-5D33691C286F}" srcOrd="7" destOrd="0" presId="urn:microsoft.com/office/officeart/2005/8/layout/target2"/>
    <dgm:cxn modelId="{24D8101E-9039-4568-A450-4FA23FA97B2E}" type="presParOf" srcId="{5B917597-5C08-47FA-B1B8-8938CB9912F3}" destId="{EF0F10CA-4C52-4D09-9C83-983570E9EAF2}" srcOrd="8" destOrd="0" presId="urn:microsoft.com/office/officeart/2005/8/layout/target2"/>
    <dgm:cxn modelId="{62F1D977-E6A3-4FD2-A49B-990815C65699}" type="presParOf" srcId="{5B917597-5C08-47FA-B1B8-8938CB9912F3}" destId="{377BEA55-5BA5-4B26-BDA5-433E9ADCA70E}" srcOrd="9" destOrd="0" presId="urn:microsoft.com/office/officeart/2005/8/layout/target2"/>
    <dgm:cxn modelId="{A140D44E-FC98-44E5-A369-8EE099044F69}" type="presParOf" srcId="{5B917597-5C08-47FA-B1B8-8938CB9912F3}" destId="{55766535-8184-4974-843C-54379AF78992}" srcOrd="1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3ABA9-67A5-402A-AFFC-973447F02DC5}">
      <dsp:nvSpPr>
        <dsp:cNvPr id="0" name=""/>
        <dsp:cNvSpPr/>
      </dsp:nvSpPr>
      <dsp:spPr>
        <a:xfrm>
          <a:off x="0" y="0"/>
          <a:ext cx="5286544" cy="2355307"/>
        </a:xfrm>
        <a:prstGeom prst="roundRect">
          <a:avLst>
            <a:gd name="adj" fmla="val 85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454075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4000" kern="1200" dirty="0" err="1">
              <a:latin typeface="Palatino Linotype" panose="02040502050505030304" pitchFamily="18" charset="0"/>
            </a:rPr>
            <a:t>Modules</a:t>
          </a:r>
          <a:endParaRPr lang="tr-TR" sz="4000" kern="1200" dirty="0">
            <a:latin typeface="Palatino Linotype" panose="02040502050505030304" pitchFamily="18" charset="0"/>
          </a:endParaRPr>
        </a:p>
      </dsp:txBody>
      <dsp:txXfrm>
        <a:off x="58637" y="58637"/>
        <a:ext cx="5169270" cy="2238033"/>
      </dsp:txXfrm>
    </dsp:sp>
    <dsp:sp modelId="{A5B2A22F-A04D-4B34-A072-80A1B1895923}">
      <dsp:nvSpPr>
        <dsp:cNvPr id="0" name=""/>
        <dsp:cNvSpPr/>
      </dsp:nvSpPr>
      <dsp:spPr>
        <a:xfrm>
          <a:off x="132163" y="1059888"/>
          <a:ext cx="1655271" cy="105988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latin typeface="Palatino Linotype" panose="02040502050505030304" pitchFamily="18" charset="0"/>
            </a:rPr>
            <a:t>model.py</a:t>
          </a:r>
        </a:p>
      </dsp:txBody>
      <dsp:txXfrm>
        <a:off x="164758" y="1092483"/>
        <a:ext cx="1590081" cy="994698"/>
      </dsp:txXfrm>
    </dsp:sp>
    <dsp:sp modelId="{D7FD961D-A4F4-46D4-BA2A-28740014529D}">
      <dsp:nvSpPr>
        <dsp:cNvPr id="0" name=""/>
        <dsp:cNvSpPr/>
      </dsp:nvSpPr>
      <dsp:spPr>
        <a:xfrm>
          <a:off x="1813571" y="1059888"/>
          <a:ext cx="1655271" cy="105988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latin typeface="Palatino Linotype" panose="02040502050505030304" pitchFamily="18" charset="0"/>
            </a:rPr>
            <a:t>trainer.py</a:t>
          </a:r>
        </a:p>
      </dsp:txBody>
      <dsp:txXfrm>
        <a:off x="1846166" y="1092483"/>
        <a:ext cx="1590081" cy="994698"/>
      </dsp:txXfrm>
    </dsp:sp>
    <dsp:sp modelId="{C4B21409-50A3-4451-B454-E96A8ED1BE31}">
      <dsp:nvSpPr>
        <dsp:cNvPr id="0" name=""/>
        <dsp:cNvSpPr/>
      </dsp:nvSpPr>
      <dsp:spPr>
        <a:xfrm>
          <a:off x="3494978" y="1059888"/>
          <a:ext cx="1655271" cy="105988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>
              <a:latin typeface="Palatino Linotype" panose="02040502050505030304" pitchFamily="18" charset="0"/>
            </a:rPr>
            <a:t>dataset.py</a:t>
          </a:r>
        </a:p>
      </dsp:txBody>
      <dsp:txXfrm>
        <a:off x="3527573" y="1092483"/>
        <a:ext cx="1590081" cy="994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3ABA9-67A5-402A-AFFC-973447F02DC5}">
      <dsp:nvSpPr>
        <dsp:cNvPr id="0" name=""/>
        <dsp:cNvSpPr/>
      </dsp:nvSpPr>
      <dsp:spPr>
        <a:xfrm>
          <a:off x="0" y="0"/>
          <a:ext cx="10515600" cy="2633472"/>
        </a:xfrm>
        <a:prstGeom prst="roundRect">
          <a:avLst>
            <a:gd name="adj" fmla="val 8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625803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600" kern="1200" dirty="0">
              <a:latin typeface="Palatino Linotype" panose="02040502050505030304" pitchFamily="18" charset="0"/>
            </a:rPr>
            <a:t>Genetik Algoritma</a:t>
          </a:r>
        </a:p>
      </dsp:txBody>
      <dsp:txXfrm>
        <a:off x="65562" y="65562"/>
        <a:ext cx="10384476" cy="2502348"/>
      </dsp:txXfrm>
    </dsp:sp>
    <dsp:sp modelId="{A5B2A22F-A04D-4B34-A072-80A1B1895923}">
      <dsp:nvSpPr>
        <dsp:cNvPr id="0" name=""/>
        <dsp:cNvSpPr/>
      </dsp:nvSpPr>
      <dsp:spPr>
        <a:xfrm>
          <a:off x="262890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create_individual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299335" y="1221507"/>
        <a:ext cx="1568503" cy="1112172"/>
      </dsp:txXfrm>
    </dsp:sp>
    <dsp:sp modelId="{D7FD961D-A4F4-46D4-BA2A-28740014529D}">
      <dsp:nvSpPr>
        <dsp:cNvPr id="0" name=""/>
        <dsp:cNvSpPr/>
      </dsp:nvSpPr>
      <dsp:spPr>
        <a:xfrm>
          <a:off x="1930200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initialize_population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1966645" y="1221507"/>
        <a:ext cx="1568503" cy="1112172"/>
      </dsp:txXfrm>
    </dsp:sp>
    <dsp:sp modelId="{C4B21409-50A3-4451-B454-E96A8ED1BE31}">
      <dsp:nvSpPr>
        <dsp:cNvPr id="0" name=""/>
        <dsp:cNvSpPr/>
      </dsp:nvSpPr>
      <dsp:spPr>
        <a:xfrm>
          <a:off x="3597511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Selection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3633956" y="1221507"/>
        <a:ext cx="1568503" cy="1112172"/>
      </dsp:txXfrm>
    </dsp:sp>
    <dsp:sp modelId="{40A0A456-AC4A-4145-A364-B6D3BE74271A}">
      <dsp:nvSpPr>
        <dsp:cNvPr id="0" name=""/>
        <dsp:cNvSpPr/>
      </dsp:nvSpPr>
      <dsp:spPr>
        <a:xfrm>
          <a:off x="5264821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Crossover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5301266" y="1221507"/>
        <a:ext cx="1568503" cy="1112172"/>
      </dsp:txXfrm>
    </dsp:sp>
    <dsp:sp modelId="{EF0F10CA-4C52-4D09-9C83-983570E9EAF2}">
      <dsp:nvSpPr>
        <dsp:cNvPr id="0" name=""/>
        <dsp:cNvSpPr/>
      </dsp:nvSpPr>
      <dsp:spPr>
        <a:xfrm>
          <a:off x="6932132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Mutate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6968577" y="1221507"/>
        <a:ext cx="1568503" cy="1112172"/>
      </dsp:txXfrm>
    </dsp:sp>
    <dsp:sp modelId="{55766535-8184-4974-843C-54379AF78992}">
      <dsp:nvSpPr>
        <dsp:cNvPr id="0" name=""/>
        <dsp:cNvSpPr/>
      </dsp:nvSpPr>
      <dsp:spPr>
        <a:xfrm>
          <a:off x="8599442" y="1185062"/>
          <a:ext cx="1641393" cy="118506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 dirty="0" err="1">
              <a:latin typeface="Palatino Linotype" panose="02040502050505030304" pitchFamily="18" charset="0"/>
            </a:rPr>
            <a:t>evaluate_individual</a:t>
          </a:r>
          <a:endParaRPr lang="tr-TR" sz="2000" kern="1200" dirty="0">
            <a:latin typeface="Palatino Linotype" panose="02040502050505030304" pitchFamily="18" charset="0"/>
          </a:endParaRPr>
        </a:p>
      </dsp:txBody>
      <dsp:txXfrm>
        <a:off x="8635887" y="1221507"/>
        <a:ext cx="1568503" cy="1112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DBF9-AE22-43A6-A6EA-8434D20BB4ED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E85E-D54A-4888-9FCF-9E97A8A9A3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55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4C3820-640A-AF84-BC94-D3476A2CC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C8818C-59B9-9AD8-9E26-E864CD91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0A6DE4-CB9B-65F6-1DCA-EE0EC0F8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856FC6-30DC-C170-CD55-36EF1809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0183D2-B818-897A-57B7-DA2E8AD3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66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D090E-7829-1659-2823-B5568FD0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6B5D18-7689-9960-F8A2-4FF7F201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C5AE35-B0C4-E620-8EA7-BF46595F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35036F-4B8A-AB7B-FC5F-A0DB8CF3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20F032-4BA7-DCE6-2359-E0B79EA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32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604172B-DAA1-1644-3B31-EB77B56F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D615D1-4906-FA28-2F8E-C9B780697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8D8097-9489-A09D-2694-6BD9CDFE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02B568-B2D1-1DAE-A2EC-E94681D6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F94C5E-96C4-EBCC-FEDF-3058E35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30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916CDF-0E55-D067-3941-038D0D30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1E64E8-44A8-0ECD-F31B-45E9D632E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1E8267-C5CD-9E5E-5F2F-63557588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23C76A3-2EA4-13F2-E676-EA88202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5C1C171-8538-223A-ABC1-CDAE4544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087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855B6-8BBC-F8C5-5EA2-F0DD09D2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EF05053-09DA-F9F5-A67D-DF65FB79A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84C96E-DAF9-63FC-7E79-0DF54CB2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DCB145-5BC1-B77A-1EE8-ADB7021F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9B5BC9-A8B9-8116-3947-F268A977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4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8CAFE5-A21D-6F79-54DA-FC248F47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F35BE4-EE8C-E4D3-1C32-18C5E6426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893DE1-785B-F7FC-C3A0-EB654F6C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E94C23-919D-FA5A-3537-51ACDDF7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D30FFA-0820-D320-58CC-75F75B62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A4DBB5-B338-C18A-A3AD-4161372F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1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53C8E-AF33-7B9B-1A1B-C2195198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6DC7987-3216-9B2B-2CC2-1B325403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4BC49C-C324-7DC2-7D52-9CD2C1A6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FD4EDA6-4B48-27C6-7EF3-9174F6310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5A13916-09D6-24D6-EFE7-15FB1CDE0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92DE4F3-45A2-1AFC-60C9-C71820A5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2E037AD-EE20-360D-5711-7967AB4E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BA1DBC6-9225-B080-9D5B-9A7DDA08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882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D07C5-FF5D-8AFD-F7AF-6BD4230A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006C825-C967-64A9-268D-413C2C80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A4D0D0-E637-1E7E-FA63-DE6095E7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5DFC28-EA79-512C-B54E-25613F02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747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F2EF88-786C-14AB-965B-ECCA079A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EC402CC-2745-A132-67A3-E8A1DAA6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C88876F-DFC0-02E6-E24D-359E7700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04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37DA93-096F-4EED-5059-83226C1C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4263A4-6664-4721-A870-F26E5004D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2A7501-3361-6CFA-572F-B467396F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CEB6FA0-BE98-6061-DEFB-EFC21819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A23A37-3494-4786-C1B4-943218D6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9A523B-03DF-DE24-D940-CFC2D9A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12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1DA3EC-FD42-17FA-C4A6-1674C11E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643180C-AD35-CB5A-B55B-1D94CAFD3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D8B3F4-521B-6998-62EE-15F6B5D35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285DEB-9D7F-5C11-1D27-10E30C22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4C4192E-C531-6ADB-851D-958CA45C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2E96289-37DB-ACB9-9BA6-BCD03683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77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45A21E7-CC62-FBE8-CB3B-0D0ED0A8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1F4F0D6-D134-F1E4-E743-2B61522A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FD0573-1150-2F02-D4AE-15B3390F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E549F-38E6-492F-A2D3-0ABB705A8C34}" type="datetimeFigureOut">
              <a:rPr lang="tr-TR" smtClean="0"/>
              <a:t>19.06.2024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74ADC1-CE77-1D58-3E3B-593F6A926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6C714F-4452-B7BE-3752-E6B8A8B7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DE363-26CD-4805-A026-93655A9B77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850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baproject.com/textbooks/traci-craig-discover-psychology-2-0-a-brief-introductory-text/modules/multi-modal-perception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698D79DE-0803-1F82-DCAB-52B655D6A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976" y="2412683"/>
            <a:ext cx="9378046" cy="3126326"/>
          </a:xfrm>
        </p:spPr>
        <p:txBody>
          <a:bodyPr>
            <a:noAutofit/>
          </a:bodyPr>
          <a:lstStyle/>
          <a:p>
            <a:pPr algn="l"/>
            <a:endParaRPr lang="tr-TR" dirty="0">
              <a:latin typeface="Palatino Linotype" panose="02040502050505030304" pitchFamily="18" charset="0"/>
            </a:endParaRPr>
          </a:p>
          <a:p>
            <a:r>
              <a:rPr lang="tr-TR" dirty="0">
                <a:latin typeface="Palatino Linotype" panose="02040502050505030304" pitchFamily="18" charset="0"/>
              </a:rPr>
              <a:t> </a:t>
            </a:r>
            <a:r>
              <a:rPr lang="tr-TR" sz="2800" dirty="0">
                <a:latin typeface="Palatino Linotype" panose="02040502050505030304" pitchFamily="18" charset="0"/>
              </a:rPr>
              <a:t>GAZİ ÜNİVERSİTESİ </a:t>
            </a:r>
          </a:p>
          <a:p>
            <a:r>
              <a:rPr lang="tr-TR" sz="2800" dirty="0">
                <a:latin typeface="Palatino Linotype" panose="02040502050505030304" pitchFamily="18" charset="0"/>
              </a:rPr>
              <a:t>FEN BİLİMLERİ ENSTİTÜSÜ </a:t>
            </a:r>
          </a:p>
          <a:p>
            <a:r>
              <a:rPr lang="tr-TR" sz="2000" dirty="0">
                <a:latin typeface="Palatino Linotype" panose="02040502050505030304" pitchFamily="18" charset="0"/>
              </a:rPr>
              <a:t>BM5071 ZEKİ OPTİMİZASYON TEKNİKLERİ </a:t>
            </a:r>
          </a:p>
          <a:p>
            <a:r>
              <a:rPr lang="tr-TR" sz="2000" dirty="0">
                <a:latin typeface="Palatino Linotype" panose="02040502050505030304" pitchFamily="18" charset="0"/>
              </a:rPr>
              <a:t>FİNAL PROJESİ</a:t>
            </a:r>
          </a:p>
          <a:p>
            <a:r>
              <a:rPr lang="tr-TR" sz="1800" dirty="0">
                <a:latin typeface="Palatino Linotype" panose="02040502050505030304" pitchFamily="18" charset="0"/>
              </a:rPr>
              <a:t>OZAN PEKER </a:t>
            </a:r>
          </a:p>
          <a:p>
            <a:r>
              <a:rPr lang="tr-TR" sz="1800" dirty="0">
                <a:latin typeface="Palatino Linotype" panose="02040502050505030304" pitchFamily="18" charset="0"/>
              </a:rPr>
              <a:t>23830604002 </a:t>
            </a:r>
          </a:p>
        </p:txBody>
      </p:sp>
      <p:pic>
        <p:nvPicPr>
          <p:cNvPr id="1028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AEC0C705-22C7-306E-36C8-042C2CBA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659" y="864794"/>
            <a:ext cx="5856681" cy="585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0667B47-4863-2965-362D-271799FF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438" y="901364"/>
            <a:ext cx="10822648" cy="1110361"/>
          </a:xfrm>
        </p:spPr>
        <p:txBody>
          <a:bodyPr>
            <a:noAutofit/>
          </a:bodyPr>
          <a:lstStyle/>
          <a:p>
            <a:r>
              <a:rPr lang="tr-TR" sz="3200" b="1" dirty="0">
                <a:latin typeface="Palatino Linotype" panose="02040502050505030304" pitchFamily="18" charset="0"/>
              </a:rPr>
              <a:t>YAPAY ZEKA'DA GENETİK ALGORİTMALAR </a:t>
            </a:r>
            <a:br>
              <a:rPr lang="tr-TR" sz="3200" b="1" dirty="0">
                <a:latin typeface="Palatino Linotype" panose="02040502050505030304" pitchFamily="18" charset="0"/>
              </a:rPr>
            </a:br>
            <a:r>
              <a:rPr lang="tr-TR" sz="2800" b="1" dirty="0">
                <a:latin typeface="Palatino Linotype" panose="02040502050505030304" pitchFamily="18" charset="0"/>
              </a:rPr>
              <a:t>HİPERPARAMETRE AYARLAMA SANATI</a:t>
            </a:r>
            <a:endParaRPr lang="tr-TR" sz="3200" b="1" dirty="0">
              <a:latin typeface="Palatino Linotype" panose="0204050205050503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A48BAB-04F0-D76E-7D7B-6ADC4E4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Haziran-2024/Ankara</a:t>
            </a:r>
          </a:p>
        </p:txBody>
      </p:sp>
    </p:spTree>
    <p:extLst>
      <p:ext uri="{BB962C8B-B14F-4D97-AF65-F5344CB8AC3E}">
        <p14:creationId xmlns:p14="http://schemas.microsoft.com/office/powerpoint/2010/main" val="336242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E6195BBF-A3A2-249F-7ABD-EA7C297D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1497598"/>
            <a:ext cx="5700254" cy="103641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1B8E1B6-A8DE-FF9E-D8E3-1819D949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666481"/>
            <a:ext cx="10310754" cy="25681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16B35292-8FB1-1A40-C1EA-36924BD0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9BDDE96-E990-2579-7034-4489027C9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265" y="2874737"/>
            <a:ext cx="5169696" cy="13255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D7BC87B1-E281-1BFA-D425-E50172394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583" y="2689065"/>
            <a:ext cx="2992467" cy="82235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81D4CCFA-51A5-965D-1FBA-998C4C55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UYGULAMA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0010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DENEYSEL SONUÇLAR</a:t>
            </a:r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CDCFE2C6-CB4D-A1DE-A9F8-AF781DFA6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0361EDDF-3414-5C46-5C01-164AAF6972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75408"/>
              </p:ext>
            </p:extLst>
          </p:nvPr>
        </p:nvGraphicFramePr>
        <p:xfrm>
          <a:off x="2128266" y="1554480"/>
          <a:ext cx="7935468" cy="454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123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ik 2">
            <a:extLst>
              <a:ext uri="{FF2B5EF4-FFF2-40B4-BE49-F238E27FC236}">
                <a16:creationId xmlns:a16="http://schemas.microsoft.com/office/drawing/2014/main" id="{0361EDDF-3414-5C46-5C01-164AAF6972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250742"/>
              </p:ext>
            </p:extLst>
          </p:nvPr>
        </p:nvGraphicFramePr>
        <p:xfrm>
          <a:off x="2136000" y="1690687"/>
          <a:ext cx="7920000" cy="45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66D41991-8CA0-274A-69C0-9FF326DF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DENEYSEL SONUÇLAR</a:t>
            </a:r>
          </a:p>
        </p:txBody>
      </p:sp>
      <p:pic>
        <p:nvPicPr>
          <p:cNvPr id="8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61973AA5-372C-5947-3F63-66F67D79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ik 3">
            <a:extLst>
              <a:ext uri="{FF2B5EF4-FFF2-40B4-BE49-F238E27FC236}">
                <a16:creationId xmlns:a16="http://schemas.microsoft.com/office/drawing/2014/main" id="{92F45224-F89D-8429-1726-1F88C88E4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586557"/>
              </p:ext>
            </p:extLst>
          </p:nvPr>
        </p:nvGraphicFramePr>
        <p:xfrm>
          <a:off x="1869440" y="1535238"/>
          <a:ext cx="8186560" cy="5075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6999C101-BBEC-B554-6DB2-2370E39B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DENEYSEL SONUÇLAR</a:t>
            </a:r>
          </a:p>
        </p:txBody>
      </p:sp>
      <p:pic>
        <p:nvPicPr>
          <p:cNvPr id="8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68B545BE-0A04-8CDD-7284-2F1F3EEBC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6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SONUÇ</a:t>
            </a:r>
            <a:endParaRPr lang="tr-TR" sz="3600" dirty="0"/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035B1DA3-536D-47A3-235F-78F455C1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4565E3B-5190-F02C-347D-15090144AA6A}"/>
              </a:ext>
            </a:extLst>
          </p:cNvPr>
          <p:cNvSpPr txBox="1"/>
          <p:nvPr/>
        </p:nvSpPr>
        <p:spPr>
          <a:xfrm>
            <a:off x="838200" y="1859340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Genetik algoritma kullanılarak yapılan optimizasyon, </a:t>
            </a:r>
            <a:r>
              <a:rPr lang="tr-TR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AlexNet</a:t>
            </a: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modelinin hiper parametrelerini belirgin şekilde iyileştirerek doğrulama kaybını azalttı. </a:t>
            </a:r>
          </a:p>
          <a:p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Elde edilen (0.7, 1024, 1024) hiper parametre kombinasyonu, </a:t>
            </a:r>
            <a:r>
              <a:rPr lang="tr-TR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MonkeyPox</a:t>
            </a:r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hastalığının sınıflandırılmasında daha yüksek performans gösteren bir modelin temelini oluşturdu. </a:t>
            </a:r>
          </a:p>
          <a:p>
            <a:endParaRPr lang="tr-TR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Doğrulama setinde modelin normale gör 0.13’ten daha düşük bir hata performansı ile çalışması bunu desteklemektedir.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977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latin typeface="Palatino Linotype" panose="02040502050505030304" pitchFamily="18" charset="0"/>
              </a:rPr>
              <a:t>İÇİNDEKİLER</a:t>
            </a:r>
            <a:endParaRPr lang="tr-TR" dirty="0">
              <a:latin typeface="Palatino Linotype" panose="0204050205050503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15CC2-73D4-C10A-2DA4-AD89083A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latin typeface="Palatino Linotype" panose="02040502050505030304" pitchFamily="18" charset="0"/>
              </a:rPr>
              <a:t>Giriş</a:t>
            </a:r>
          </a:p>
          <a:p>
            <a:r>
              <a:rPr lang="tr-TR" dirty="0">
                <a:latin typeface="Palatino Linotype" panose="02040502050505030304" pitchFamily="18" charset="0"/>
              </a:rPr>
              <a:t>Hiper Parametre</a:t>
            </a:r>
          </a:p>
          <a:p>
            <a:r>
              <a:rPr lang="tr-TR" dirty="0">
                <a:latin typeface="Palatino Linotype" panose="02040502050505030304" pitchFamily="18" charset="0"/>
              </a:rPr>
              <a:t>Hiper </a:t>
            </a:r>
            <a:r>
              <a:rPr lang="tr-TR" dirty="0" err="1">
                <a:latin typeface="Palatino Linotype" panose="02040502050505030304" pitchFamily="18" charset="0"/>
              </a:rPr>
              <a:t>Parametre’de</a:t>
            </a:r>
            <a:r>
              <a:rPr lang="tr-TR" dirty="0">
                <a:latin typeface="Palatino Linotype" panose="02040502050505030304" pitchFamily="18" charset="0"/>
              </a:rPr>
              <a:t> GA Kullanımı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Genetic Algorithm Based Deep Learning Neural Network</a:t>
            </a:r>
            <a:r>
              <a:rPr lang="tr-TR" sz="2800" dirty="0">
                <a:latin typeface="Palatino Linotype" panose="02040502050505030304" pitchFamily="18" charset="0"/>
              </a:rPr>
              <a:t> </a:t>
            </a:r>
            <a:r>
              <a:rPr lang="en-US" sz="2800" dirty="0">
                <a:latin typeface="Palatino Linotype" panose="02040502050505030304" pitchFamily="18" charset="0"/>
              </a:rPr>
              <a:t>Structure and Hyperparameter Optimization</a:t>
            </a:r>
            <a:endParaRPr lang="tr-TR" sz="2800" dirty="0">
              <a:latin typeface="Palatino Linotype" panose="02040502050505030304" pitchFamily="18" charset="0"/>
            </a:endParaRPr>
          </a:p>
          <a:p>
            <a:r>
              <a:rPr lang="en-US" sz="2800" dirty="0">
                <a:latin typeface="Palatino Linotype" panose="02040502050505030304" pitchFamily="18" charset="0"/>
              </a:rPr>
              <a:t>Optimization Convolutional Neural Network for Automatic</a:t>
            </a:r>
            <a:br>
              <a:rPr lang="tr-TR" sz="2800" dirty="0">
                <a:latin typeface="Palatino Linotype" panose="02040502050505030304" pitchFamily="18" charset="0"/>
              </a:rPr>
            </a:br>
            <a:r>
              <a:rPr lang="en-US" sz="2800" dirty="0">
                <a:latin typeface="Palatino Linotype" panose="02040502050505030304" pitchFamily="18" charset="0"/>
              </a:rPr>
              <a:t>Skin Lesion Diagnosis Using a Genetic Algorithm </a:t>
            </a:r>
            <a:endParaRPr lang="tr-TR" sz="2800" dirty="0">
              <a:latin typeface="Palatino Linotype" panose="02040502050505030304" pitchFamily="18" charset="0"/>
            </a:endParaRPr>
          </a:p>
          <a:p>
            <a:r>
              <a:rPr lang="tr-TR" dirty="0">
                <a:latin typeface="Palatino Linotype" panose="02040502050505030304" pitchFamily="18" charset="0"/>
              </a:rPr>
              <a:t>Uygulama</a:t>
            </a:r>
          </a:p>
          <a:p>
            <a:r>
              <a:rPr lang="tr-TR" dirty="0">
                <a:latin typeface="Palatino Linotype" panose="02040502050505030304" pitchFamily="18" charset="0"/>
              </a:rPr>
              <a:t>Deneysel Sonuçlar</a:t>
            </a:r>
          </a:p>
          <a:p>
            <a:r>
              <a:rPr lang="tr-TR" dirty="0">
                <a:latin typeface="Palatino Linotype" panose="02040502050505030304" pitchFamily="18" charset="0"/>
              </a:rPr>
              <a:t>Sonuç</a:t>
            </a:r>
          </a:p>
        </p:txBody>
      </p:sp>
      <p:pic>
        <p:nvPicPr>
          <p:cNvPr id="4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6E466F4B-4477-35A8-FB49-F167C64F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8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latin typeface="Palatino Linotype" panose="02040502050505030304" pitchFamily="18" charset="0"/>
              </a:rPr>
              <a:t>GİRİŞ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15CC2-73D4-C10A-2DA4-AD89083A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385"/>
            <a:ext cx="5745480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>
                <a:latin typeface="Palatino Linotype" panose="02040502050505030304" pitchFamily="18" charset="0"/>
              </a:rPr>
              <a:t>Hiper parametreler yapay zeka modellerinin başarısını belirleyen önemli bir faktördür.</a:t>
            </a:r>
          </a:p>
        </p:txBody>
      </p:sp>
      <p:pic>
        <p:nvPicPr>
          <p:cNvPr id="1026" name="Picture 2" descr="An illustration depicting tips and tricks for successful hyperparameter tuning using genetic algorithms">
            <a:extLst>
              <a:ext uri="{FF2B5EF4-FFF2-40B4-BE49-F238E27FC236}">
                <a16:creationId xmlns:a16="http://schemas.microsoft.com/office/drawing/2014/main" id="{755ED1EF-7376-9EE0-CF35-CDA6CAD23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1" y="1825624"/>
            <a:ext cx="4351339" cy="4351339"/>
          </a:xfrm>
          <a:prstGeom prst="cub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E476B1F-036F-786C-CB4E-0DFEC6E21966}"/>
              </a:ext>
            </a:extLst>
          </p:cNvPr>
          <p:cNvSpPr txBox="1"/>
          <p:nvPr/>
        </p:nvSpPr>
        <p:spPr>
          <a:xfrm>
            <a:off x="838200" y="4017645"/>
            <a:ext cx="5745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tr-TR" sz="2800" dirty="0" err="1">
                <a:latin typeface="Palatino Linotype" panose="02040502050505030304" pitchFamily="18" charset="0"/>
              </a:rPr>
              <a:t>Hiperparametre</a:t>
            </a:r>
            <a:r>
              <a:rPr lang="tr-TR" sz="2800" dirty="0">
                <a:latin typeface="Palatino Linotype" panose="02040502050505030304" pitchFamily="18" charset="0"/>
              </a:rPr>
              <a:t> ayarlama süreci ise bir optimizasyon problemi olup ve genetik algoritmalar ile çözüm aranan bir konudur.</a:t>
            </a:r>
          </a:p>
        </p:txBody>
      </p:sp>
      <p:pic>
        <p:nvPicPr>
          <p:cNvPr id="9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914C38C8-AE05-98E9-F333-4918BDA3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7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HİPER PARAMETRE</a:t>
            </a:r>
            <a:endParaRPr lang="tr-TR" sz="3600" dirty="0"/>
          </a:p>
        </p:txBody>
      </p:sp>
      <p:pic>
        <p:nvPicPr>
          <p:cNvPr id="4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6E466F4B-4477-35A8-FB49-F167C64F2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yperparameter Definition | DeepAI">
            <a:extLst>
              <a:ext uri="{FF2B5EF4-FFF2-40B4-BE49-F238E27FC236}">
                <a16:creationId xmlns:a16="http://schemas.microsoft.com/office/drawing/2014/main" id="{FD802D2A-543D-58FC-038C-6ADB07A64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3286076"/>
            <a:ext cx="5438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A6C81A1-0823-5551-81CD-1E0ED3C458BE}"/>
              </a:ext>
            </a:extLst>
          </p:cNvPr>
          <p:cNvSpPr txBox="1"/>
          <p:nvPr/>
        </p:nvSpPr>
        <p:spPr>
          <a:xfrm>
            <a:off x="838199" y="1410102"/>
            <a:ext cx="91900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Makine öğrenimi modellerini eğitirken, her veri kümesi ve model farklı bir hiper parametre kümesine ihtiyaç duyar. </a:t>
            </a:r>
            <a:endParaRPr lang="tr-TR" sz="2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E04EDCEA-08CF-0309-AE20-8F374E73C93A}"/>
              </a:ext>
            </a:extLst>
          </p:cNvPr>
          <p:cNvSpPr txBox="1"/>
          <p:nvPr/>
        </p:nvSpPr>
        <p:spPr>
          <a:xfrm>
            <a:off x="838200" y="2228671"/>
            <a:ext cx="9190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Bu parametreleri belirlemenin yolu, çeşitli hiper parametreleri seçip model üzerinde denemeler yapmaktır. Bu sürece hiper parametre ayarı denir.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001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HİPER PARAMETRE’DE GA KULLANIMI</a:t>
            </a:r>
            <a:endParaRPr lang="tr-TR" sz="3600" dirty="0"/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A86542BA-27D5-5AC0-5424-412B0E4BA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 descr="omurgasız, deniz omurgasızları, organizma, derisi dikenli içeren bir resim&#10;&#10;Açıklama otomatik olarak oluşturuldu">
            <a:extLst>
              <a:ext uri="{FF2B5EF4-FFF2-40B4-BE49-F238E27FC236}">
                <a16:creationId xmlns:a16="http://schemas.microsoft.com/office/drawing/2014/main" id="{0C3F53EA-3105-7941-66A0-0E8A53CF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6092356" cy="3481346"/>
          </a:xfrm>
          <a:prstGeom prst="round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71D294A-BDB7-F05C-7A97-A4D1BF94C4B7}"/>
              </a:ext>
            </a:extLst>
          </p:cNvPr>
          <p:cNvSpPr txBox="1"/>
          <p:nvPr/>
        </p:nvSpPr>
        <p:spPr>
          <a:xfrm>
            <a:off x="7141464" y="2290712"/>
            <a:ext cx="395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Sinir ağlarının:</a:t>
            </a:r>
          </a:p>
          <a:p>
            <a:endParaRPr lang="tr-T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Düğüm ve katman sayısı 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Eğitiminde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öğrenme oranı 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Eğitim-test bölünme oranı 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Yığın boyutu 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 sayısı 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Aktivasyon Fonksiyonu</a:t>
            </a:r>
          </a:p>
          <a:p>
            <a:pPr marL="285750" indent="-285750">
              <a:buBlip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</a:buBlip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Optimizasyon Algoritması</a:t>
            </a:r>
          </a:p>
        </p:txBody>
      </p:sp>
    </p:spTree>
    <p:extLst>
      <p:ext uri="{BB962C8B-B14F-4D97-AF65-F5344CB8AC3E}">
        <p14:creationId xmlns:p14="http://schemas.microsoft.com/office/powerpoint/2010/main" val="41984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2A7D5AA8-64BE-9C84-34DA-F7DB789D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535" y="1814994"/>
            <a:ext cx="4029152" cy="352061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Genetic Algorithm Based Deep Learning Neural Network</a:t>
            </a:r>
            <a:r>
              <a:rPr lang="tr-TR" sz="2800" dirty="0">
                <a:latin typeface="Palatino Linotype" panose="02040502050505030304" pitchFamily="18" charset="0"/>
              </a:rPr>
              <a:t> </a:t>
            </a:r>
            <a:r>
              <a:rPr lang="en-US" sz="2800" dirty="0">
                <a:latin typeface="Palatino Linotype" panose="02040502050505030304" pitchFamily="18" charset="0"/>
              </a:rPr>
              <a:t>Structure and Hyperparameter Optimization</a:t>
            </a:r>
            <a:r>
              <a:rPr lang="tr-TR" sz="2800" dirty="0">
                <a:latin typeface="Palatino Linotype" panose="02040502050505030304" pitchFamily="18" charset="0"/>
              </a:rPr>
              <a:t>’’67</a:t>
            </a:r>
            <a:endParaRPr lang="tr-TR" sz="2800" dirty="0"/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77C43CF5-CE4D-E9D2-B7EF-422DFADCD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44681CC-78F8-F16A-4EBD-CC9A7F0F6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62087"/>
            <a:ext cx="6294120" cy="1749717"/>
          </a:xfrm>
          <a:prstGeom prst="rect">
            <a:avLst/>
          </a:prstGeom>
        </p:spPr>
      </p:pic>
      <p:grpSp>
        <p:nvGrpSpPr>
          <p:cNvPr id="10" name="Grup 9">
            <a:extLst>
              <a:ext uri="{FF2B5EF4-FFF2-40B4-BE49-F238E27FC236}">
                <a16:creationId xmlns:a16="http://schemas.microsoft.com/office/drawing/2014/main" id="{662B64E6-56A5-82A4-9A21-AB954CBA00B4}"/>
              </a:ext>
            </a:extLst>
          </p:cNvPr>
          <p:cNvGrpSpPr/>
          <p:nvPr/>
        </p:nvGrpSpPr>
        <p:grpSpPr>
          <a:xfrm>
            <a:off x="838200" y="3429001"/>
            <a:ext cx="6408906" cy="967902"/>
            <a:chOff x="838200" y="3429000"/>
            <a:chExt cx="6890810" cy="1072107"/>
          </a:xfrm>
        </p:grpSpPr>
        <p:pic>
          <p:nvPicPr>
            <p:cNvPr id="8" name="Resim 7">
              <a:extLst>
                <a:ext uri="{FF2B5EF4-FFF2-40B4-BE49-F238E27FC236}">
                  <a16:creationId xmlns:a16="http://schemas.microsoft.com/office/drawing/2014/main" id="{81264248-DDC1-BFBB-7102-1E773C8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00" y="3429000"/>
              <a:ext cx="6890810" cy="1072107"/>
            </a:xfrm>
            <a:prstGeom prst="rect">
              <a:avLst/>
            </a:prstGeom>
          </p:spPr>
        </p:pic>
        <p:sp>
          <p:nvSpPr>
            <p:cNvPr id="9" name="Dikdörtgen 8">
              <a:extLst>
                <a:ext uri="{FF2B5EF4-FFF2-40B4-BE49-F238E27FC236}">
                  <a16:creationId xmlns:a16="http://schemas.microsoft.com/office/drawing/2014/main" id="{CB9EA0E3-7D74-8656-F884-37CAD2AE9AA8}"/>
                </a:ext>
              </a:extLst>
            </p:cNvPr>
            <p:cNvSpPr/>
            <p:nvPr/>
          </p:nvSpPr>
          <p:spPr>
            <a:xfrm>
              <a:off x="838200" y="3429000"/>
              <a:ext cx="3340608" cy="14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14" name="Resim 13">
            <a:extLst>
              <a:ext uri="{FF2B5EF4-FFF2-40B4-BE49-F238E27FC236}">
                <a16:creationId xmlns:a16="http://schemas.microsoft.com/office/drawing/2014/main" id="{92F60162-DC96-F4B6-C607-3850B207A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78323"/>
            <a:ext cx="57688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61"/>
            <a:ext cx="10515600" cy="153682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Optimization Convolutional Neural Network for Automatic</a:t>
            </a:r>
            <a:br>
              <a:rPr lang="tr-TR" sz="2400" dirty="0">
                <a:latin typeface="Palatino Linotype" panose="02040502050505030304" pitchFamily="18" charset="0"/>
              </a:rPr>
            </a:br>
            <a:r>
              <a:rPr lang="en-US" sz="2400" dirty="0">
                <a:latin typeface="Palatino Linotype" panose="02040502050505030304" pitchFamily="18" charset="0"/>
              </a:rPr>
              <a:t>Skin Lesion Diagnosis Using a Genetic Algorithm</a:t>
            </a:r>
            <a:r>
              <a:rPr lang="tr-TR" sz="2400" dirty="0">
                <a:latin typeface="Palatino Linotype" panose="02040502050505030304" pitchFamily="18" charset="0"/>
              </a:rPr>
              <a:t>’’6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340BDB32-5CB5-F402-8DAB-A6FAAF82B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34EEA0F-3F0F-9389-6E22-D75A79D3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80555"/>
            <a:ext cx="4501149" cy="156966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70C2951-B5E1-E847-3FEC-5E58495D0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5082980" cy="237002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EA9CAAB8-DD28-869A-D6BD-136F4942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3487"/>
            <a:ext cx="5090601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3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A21F1-56AA-8DC1-75CB-29EFEBA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UYGULAMA</a:t>
            </a:r>
            <a:endParaRPr lang="tr-TR" sz="3600" dirty="0"/>
          </a:p>
        </p:txBody>
      </p:sp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16B35292-8FB1-1A40-C1EA-36924BD0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up 75">
            <a:extLst>
              <a:ext uri="{FF2B5EF4-FFF2-40B4-BE49-F238E27FC236}">
                <a16:creationId xmlns:a16="http://schemas.microsoft.com/office/drawing/2014/main" id="{002CD366-0DF1-ADEC-D9ED-9E89B3F1D451}"/>
              </a:ext>
            </a:extLst>
          </p:cNvPr>
          <p:cNvGrpSpPr/>
          <p:nvPr/>
        </p:nvGrpSpPr>
        <p:grpSpPr>
          <a:xfrm>
            <a:off x="2240316" y="1786925"/>
            <a:ext cx="7711368" cy="4057545"/>
            <a:chOff x="2240316" y="1786925"/>
            <a:chExt cx="7711368" cy="4057545"/>
          </a:xfrm>
        </p:grpSpPr>
        <p:graphicFrame>
          <p:nvGraphicFramePr>
            <p:cNvPr id="10" name="Diyagram 9">
              <a:extLst>
                <a:ext uri="{FF2B5EF4-FFF2-40B4-BE49-F238E27FC236}">
                  <a16:creationId xmlns:a16="http://schemas.microsoft.com/office/drawing/2014/main" id="{F21A0140-9CE1-73CE-2D38-D743434EB0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7172045"/>
                </p:ext>
              </p:extLst>
            </p:nvPr>
          </p:nvGraphicFramePr>
          <p:xfrm>
            <a:off x="3143072" y="1786925"/>
            <a:ext cx="5286544" cy="23553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025A99E1-521F-2297-3229-A089E91CA112}"/>
                </a:ext>
              </a:extLst>
            </p:cNvPr>
            <p:cNvSpPr/>
            <p:nvPr/>
          </p:nvSpPr>
          <p:spPr>
            <a:xfrm>
              <a:off x="2240316" y="4833330"/>
              <a:ext cx="1639936" cy="97071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/>
                <a:t>AlexNet</a:t>
              </a:r>
              <a:endParaRPr lang="tr-TR" dirty="0"/>
            </a:p>
          </p:txBody>
        </p:sp>
        <p:sp>
          <p:nvSpPr>
            <p:cNvPr id="24" name="Dikdörtgen: Köşeleri Yuvarlatılmış 23">
              <a:extLst>
                <a:ext uri="{FF2B5EF4-FFF2-40B4-BE49-F238E27FC236}">
                  <a16:creationId xmlns:a16="http://schemas.microsoft.com/office/drawing/2014/main" id="{6DEC69DE-4A3D-48C4-39B1-7C63C9EBEC22}"/>
                </a:ext>
              </a:extLst>
            </p:cNvPr>
            <p:cNvSpPr/>
            <p:nvPr/>
          </p:nvSpPr>
          <p:spPr>
            <a:xfrm>
              <a:off x="4530444" y="4878616"/>
              <a:ext cx="2511800" cy="9658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Özelleşmiş Eğitim ve Doğrulama Yapısı</a:t>
              </a:r>
            </a:p>
          </p:txBody>
        </p:sp>
        <p:sp>
          <p:nvSpPr>
            <p:cNvPr id="25" name="Dikdörtgen: Köşeleri Yuvarlatılmış 24">
              <a:extLst>
                <a:ext uri="{FF2B5EF4-FFF2-40B4-BE49-F238E27FC236}">
                  <a16:creationId xmlns:a16="http://schemas.microsoft.com/office/drawing/2014/main" id="{ACE99DD1-1A2B-C7C3-4FC8-CCC9723A56F6}"/>
                </a:ext>
              </a:extLst>
            </p:cNvPr>
            <p:cNvSpPr/>
            <p:nvPr/>
          </p:nvSpPr>
          <p:spPr>
            <a:xfrm>
              <a:off x="7780672" y="4878614"/>
              <a:ext cx="2171012" cy="96585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/>
                <a:t>Maymun Çiçeği Virüsü Veri Seti</a:t>
              </a:r>
            </a:p>
          </p:txBody>
        </p: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8043A4E1-FBC0-2ABA-AE12-1483D1870064}"/>
                </a:ext>
              </a:extLst>
            </p:cNvPr>
            <p:cNvCxnSpPr>
              <a:cxnSpLocks/>
              <a:stCxn id="10" idx="2"/>
              <a:endCxn id="24" idx="0"/>
            </p:cNvCxnSpPr>
            <p:nvPr/>
          </p:nvCxnSpPr>
          <p:spPr>
            <a:xfrm>
              <a:off x="5786344" y="4142232"/>
              <a:ext cx="0" cy="7363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7188C453-7490-510D-9B41-458C818AE055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3060284" y="4142232"/>
              <a:ext cx="1008796" cy="691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F76EA2AF-C017-0723-78B4-ABE85074C8A6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470648" y="4142232"/>
              <a:ext cx="1395530" cy="7363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Konuşma Balonu: Dikdörtgen 5">
            <a:extLst>
              <a:ext uri="{FF2B5EF4-FFF2-40B4-BE49-F238E27FC236}">
                <a16:creationId xmlns:a16="http://schemas.microsoft.com/office/drawing/2014/main" id="{F938BE23-5971-79B0-3C93-A07BED44924B}"/>
              </a:ext>
            </a:extLst>
          </p:cNvPr>
          <p:cNvSpPr/>
          <p:nvPr/>
        </p:nvSpPr>
        <p:spPr>
          <a:xfrm>
            <a:off x="8749224" y="2640693"/>
            <a:ext cx="3172968" cy="1737360"/>
          </a:xfrm>
          <a:prstGeom prst="wedgeRectCallout">
            <a:avLst>
              <a:gd name="adj1" fmla="val -20554"/>
              <a:gd name="adj2" fmla="val 719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200000"/>
              </a:lnSpc>
            </a:pPr>
            <a:r>
              <a:rPr lang="tr-T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çalışmada </a:t>
            </a:r>
            <a:r>
              <a:rPr lang="tr-TR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MonkeyPox</a:t>
            </a:r>
            <a:r>
              <a:rPr lang="tr-T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tespiti için kullanılan veri seti, </a:t>
            </a:r>
            <a:r>
              <a:rPr lang="tr-TR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tr-T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platformu üzerinden paylaşılan açık kaynaklı bir veri setidir. Veri seti, normal, </a:t>
            </a:r>
            <a:r>
              <a:rPr lang="tr-TR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MonkeyPox</a:t>
            </a:r>
            <a:r>
              <a:rPr lang="tr-T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kızamık ve suçiçeği sınıflarından oluşmaktadır.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Üniversitemiz Logosu | Sosyal İşler Ve Toplumsal Katkı Koordinatörlüğü | Gazi  Üniversitesi">
            <a:extLst>
              <a:ext uri="{FF2B5EF4-FFF2-40B4-BE49-F238E27FC236}">
                <a16:creationId xmlns:a16="http://schemas.microsoft.com/office/drawing/2014/main" id="{16B35292-8FB1-1A40-C1EA-36924BD0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237" y="36512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Diyagram 39">
            <a:extLst>
              <a:ext uri="{FF2B5EF4-FFF2-40B4-BE49-F238E27FC236}">
                <a16:creationId xmlns:a16="http://schemas.microsoft.com/office/drawing/2014/main" id="{542C664D-C7E7-D7C5-70F7-858D20514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861531"/>
              </p:ext>
            </p:extLst>
          </p:nvPr>
        </p:nvGraphicFramePr>
        <p:xfrm>
          <a:off x="838200" y="1847088"/>
          <a:ext cx="10515600" cy="2633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Başlık 1">
            <a:extLst>
              <a:ext uri="{FF2B5EF4-FFF2-40B4-BE49-F238E27FC236}">
                <a16:creationId xmlns:a16="http://schemas.microsoft.com/office/drawing/2014/main" id="{B42E6FCE-E0BC-91CC-0DA4-F6860D73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Palatino Linotype" panose="02040502050505030304" pitchFamily="18" charset="0"/>
              </a:rPr>
              <a:t>UYGULAMA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7265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AsOne/>
      </p:bldGraphic>
      <p:bldP spid="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339</Words>
  <Application>Microsoft Office PowerPoint</Application>
  <PresentationFormat>Geniş ekran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Palatino Linotype</vt:lpstr>
      <vt:lpstr>Times New Roman</vt:lpstr>
      <vt:lpstr>Office Teması</vt:lpstr>
      <vt:lpstr>YAPAY ZEKA'DA GENETİK ALGORİTMALAR  HİPERPARAMETRE AYARLAMA SANATI</vt:lpstr>
      <vt:lpstr>İÇİNDEKİLER</vt:lpstr>
      <vt:lpstr>GİRİŞ</vt:lpstr>
      <vt:lpstr>HİPER PARAMETRE</vt:lpstr>
      <vt:lpstr>HİPER PARAMETRE’DE GA KULLANIMI</vt:lpstr>
      <vt:lpstr>Genetic Algorithm Based Deep Learning Neural Network Structure and Hyperparameter Optimization’’67</vt:lpstr>
      <vt:lpstr>Optimization Convolutional Neural Network for Automatic Skin Lesion Diagnosis Using a Genetic Algorithm’’6</vt:lpstr>
      <vt:lpstr>UYGULAMA</vt:lpstr>
      <vt:lpstr>UYGULAMA</vt:lpstr>
      <vt:lpstr>UYGULAMA</vt:lpstr>
      <vt:lpstr>DENEYSEL SONUÇLAR</vt:lpstr>
      <vt:lpstr>DENEYSEL SONUÇLAR</vt:lpstr>
      <vt:lpstr>DENEYSEL SONUÇLAR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PEKER</dc:creator>
  <cp:lastModifiedBy>OZAN PEKER</cp:lastModifiedBy>
  <cp:revision>25</cp:revision>
  <dcterms:created xsi:type="dcterms:W3CDTF">2024-06-17T17:08:47Z</dcterms:created>
  <dcterms:modified xsi:type="dcterms:W3CDTF">2024-06-19T15:58:20Z</dcterms:modified>
</cp:coreProperties>
</file>