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4173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-96" y="-112"/>
      </p:cViewPr>
      <p:guideLst>
        <p:guide orient="horz" pos="2160"/>
        <p:guide pos="44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37DD1-6E7E-6E4B-A929-D423DE14BF23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4300" y="685800"/>
            <a:ext cx="7086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3C18B-AF40-5B4E-8418-8378B3B9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93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1122363"/>
            <a:ext cx="10629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3602038"/>
            <a:ext cx="10629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06F9-BC5B-4116-86D4-3A14499E3BF0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BE1-CC5D-4759-AA55-566604F3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0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06F9-BC5B-4116-86D4-3A14499E3BF0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BE1-CC5D-4759-AA55-566604F3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1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365125"/>
            <a:ext cx="305609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365125"/>
            <a:ext cx="899112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06F9-BC5B-4116-86D4-3A14499E3BF0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BE1-CC5D-4759-AA55-566604F3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06F9-BC5B-4116-86D4-3A14499E3BF0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BE1-CC5D-4759-AA55-566604F3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2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1709739"/>
            <a:ext cx="1222438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4589464"/>
            <a:ext cx="1222438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06F9-BC5B-4116-86D4-3A14499E3BF0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BE1-CC5D-4759-AA55-566604F3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0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1825625"/>
            <a:ext cx="602361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1825625"/>
            <a:ext cx="602361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06F9-BC5B-4116-86D4-3A14499E3BF0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BE1-CC5D-4759-AA55-566604F3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9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365126"/>
            <a:ext cx="1222438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1681163"/>
            <a:ext cx="59959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2505075"/>
            <a:ext cx="599592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1681163"/>
            <a:ext cx="60254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2505075"/>
            <a:ext cx="602545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06F9-BC5B-4116-86D4-3A14499E3BF0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BE1-CC5D-4759-AA55-566604F3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8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06F9-BC5B-4116-86D4-3A14499E3BF0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BE1-CC5D-4759-AA55-566604F3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7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06F9-BC5B-4116-86D4-3A14499E3BF0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BE1-CC5D-4759-AA55-566604F3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3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57200"/>
            <a:ext cx="45712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987426"/>
            <a:ext cx="71751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057400"/>
            <a:ext cx="45712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06F9-BC5B-4116-86D4-3A14499E3BF0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BE1-CC5D-4759-AA55-566604F3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1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57200"/>
            <a:ext cx="45712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987426"/>
            <a:ext cx="71751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057400"/>
            <a:ext cx="45712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06F9-BC5B-4116-86D4-3A14499E3BF0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BE1-CC5D-4759-AA55-566604F3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0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365126"/>
            <a:ext cx="122243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1825625"/>
            <a:ext cx="122243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6356351"/>
            <a:ext cx="31889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06F9-BC5B-4116-86D4-3A14499E3BF0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6356351"/>
            <a:ext cx="4783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6356351"/>
            <a:ext cx="31889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ABE1-CC5D-4759-AA55-566604F3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jpg"/><Relationship Id="rId8" Type="http://schemas.openxmlformats.org/officeDocument/2006/relationships/image" Target="../media/image10.jp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648" y="3905524"/>
            <a:ext cx="5366269" cy="763900"/>
          </a:xfrm>
        </p:spPr>
        <p:txBody>
          <a:bodyPr/>
          <a:lstStyle/>
          <a:p>
            <a:r>
              <a:rPr lang="en-US" i="1" dirty="0" smtClean="0"/>
              <a:t>“add ice-cream to cup and drizzle syrup over it”</a:t>
            </a:r>
            <a:endParaRPr lang="en-US" i="1" dirty="0"/>
          </a:p>
        </p:txBody>
      </p:sp>
      <p:grpSp>
        <p:nvGrpSpPr>
          <p:cNvPr id="64" name="Group 63"/>
          <p:cNvGrpSpPr/>
          <p:nvPr/>
        </p:nvGrpSpPr>
        <p:grpSpPr>
          <a:xfrm>
            <a:off x="192647" y="879387"/>
            <a:ext cx="5366269" cy="2756078"/>
            <a:chOff x="130114" y="1056068"/>
            <a:chExt cx="5366269" cy="27560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14" y="1056068"/>
              <a:ext cx="5366269" cy="275607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513872" y="2550018"/>
              <a:ext cx="502276" cy="51515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57805" y="2955702"/>
              <a:ext cx="515155" cy="45076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15382" y="2807594"/>
              <a:ext cx="566671" cy="50227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57366" y="2180685"/>
              <a:ext cx="827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+mj-lt"/>
                </a:rPr>
                <a:t>syrup1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51779" y="2474561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+mj-lt"/>
                </a:rPr>
                <a:t>pot1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12704" y="2914781"/>
              <a:ext cx="1228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Ice-cream1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181073" y="2665969"/>
            <a:ext cx="387798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(spoon1)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scoop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(spoon1,ice-cream1)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(ice-cream1,pot1)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(spoon1,table1)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(syrup1)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squeeze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(syrup1,pot1)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6726808" y="202565"/>
            <a:ext cx="2620392" cy="2157367"/>
            <a:chOff x="10856274" y="649758"/>
            <a:chExt cx="3172691" cy="3061854"/>
          </a:xfrm>
        </p:grpSpPr>
        <p:sp>
          <p:nvSpPr>
            <p:cNvPr id="20" name="Cloud 19"/>
            <p:cNvSpPr/>
            <p:nvPr/>
          </p:nvSpPr>
          <p:spPr>
            <a:xfrm>
              <a:off x="10856274" y="649758"/>
              <a:ext cx="3172691" cy="306185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2780" y="1344402"/>
              <a:ext cx="1479681" cy="1566086"/>
            </a:xfrm>
            <a:prstGeom prst="rect">
              <a:avLst/>
            </a:prstGeom>
            <a:effectLst>
              <a:glow rad="127000">
                <a:schemeClr val="bg1">
                  <a:alpha val="4000"/>
                </a:schemeClr>
              </a:glow>
            </a:effec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303059" y="4081741"/>
                <a:ext cx="3254416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𝐼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059" y="4081741"/>
                <a:ext cx="325441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65" idx="3"/>
          </p:cNvCxnSpPr>
          <p:nvPr/>
        </p:nvCxnSpPr>
        <p:spPr>
          <a:xfrm flipV="1">
            <a:off x="9557475" y="4330639"/>
            <a:ext cx="623598" cy="12712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ight Arrow 73"/>
          <p:cNvSpPr/>
          <p:nvPr/>
        </p:nvSpPr>
        <p:spPr>
          <a:xfrm rot="16200000">
            <a:off x="7277822" y="3175186"/>
            <a:ext cx="1201315" cy="18288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 rot="5400000">
            <a:off x="7800485" y="3192121"/>
            <a:ext cx="1201315" cy="18288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Brace 86"/>
          <p:cNvSpPr/>
          <p:nvPr/>
        </p:nvSpPr>
        <p:spPr>
          <a:xfrm>
            <a:off x="5558917" y="879387"/>
            <a:ext cx="485764" cy="3790037"/>
          </a:xfrm>
          <a:prstGeom prst="rightBrace">
            <a:avLst>
              <a:gd name="adj1" fmla="val 8333"/>
              <a:gd name="adj2" fmla="val 90801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6044681" y="2779021"/>
                <a:ext cx="169790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ndalus" panose="02020603050405020304" pitchFamily="18" charset="-78"/>
                    <a:cs typeface="Andalus" panose="02020603050405020304" pitchFamily="18" charset="-78"/>
                  </a:rPr>
                  <a:t>Squeezeable(E)</a:t>
                </a:r>
              </a:p>
              <a:p>
                <a:r>
                  <a:rPr lang="en-US" dirty="0" smtClean="0">
                    <a:latin typeface="Andalus" panose="02020603050405020304" pitchFamily="18" charset="-78"/>
                    <a:cs typeface="Andalus" panose="02020603050405020304" pitchFamily="18" charset="-78"/>
                  </a:rPr>
                  <a:t>Get-</a:t>
                </a:r>
                <a:r>
                  <a:rPr lang="en-US" dirty="0" err="1" smtClean="0">
                    <a:latin typeface="Andalus" panose="02020603050405020304" pitchFamily="18" charset="-78"/>
                    <a:cs typeface="Andalus" panose="02020603050405020304" pitchFamily="18" charset="-78"/>
                  </a:rPr>
                  <a:t>Traj</a:t>
                </a:r>
                <a:r>
                  <a:rPr lang="en-US" smtClean="0">
                    <a:latin typeface="Andalus" panose="02020603050405020304" pitchFamily="18" charset="-78"/>
                    <a:cs typeface="Andalus" panose="02020603050405020304" pitchFamily="18" charset="-78"/>
                  </a:rPr>
                  <a:t>(Scoop)</a:t>
                </a:r>
                <a:endParaRPr lang="en-US" dirty="0" smtClean="0">
                  <a:latin typeface="Andalus" panose="02020603050405020304" pitchFamily="18" charset="-78"/>
                  <a:cs typeface="Andalus" panose="02020603050405020304" pitchFamily="18" charset="-78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 smtClean="0">
                  <a:latin typeface="Andalus" panose="02020603050405020304" pitchFamily="18" charset="-78"/>
                  <a:cs typeface="Andalus" panose="02020603050405020304" pitchFamily="18" charset="-78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681" y="2779021"/>
                <a:ext cx="1697901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3237" t="-3311" r="-3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8688121" y="2759171"/>
                <a:ext cx="1189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ndalus" panose="02020603050405020304" pitchFamily="18" charset="-78"/>
                    <a:cs typeface="Andalus" panose="02020603050405020304" pitchFamily="18" charset="-78"/>
                  </a:rPr>
                  <a:t>[Syrup1]</a:t>
                </a:r>
              </a:p>
              <a:p>
                <a:r>
                  <a:rPr lang="en-US" dirty="0" err="1" smtClean="0">
                    <a:latin typeface="Andalus" panose="02020603050405020304" pitchFamily="18" charset="-78"/>
                    <a:cs typeface="Andalus" panose="02020603050405020304" pitchFamily="18" charset="-78"/>
                  </a:rPr>
                  <a:t>Traj.media</a:t>
                </a:r>
                <a:endParaRPr lang="en-US" dirty="0" smtClean="0">
                  <a:latin typeface="Andalus" panose="02020603050405020304" pitchFamily="18" charset="-78"/>
                  <a:cs typeface="Andalus" panose="02020603050405020304" pitchFamily="18" charset="-78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 smtClean="0">
                  <a:latin typeface="Andalus" panose="02020603050405020304" pitchFamily="18" charset="-78"/>
                  <a:cs typeface="Andalus" panose="02020603050405020304" pitchFamily="18" charset="-78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21" y="2759171"/>
                <a:ext cx="1189749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4103" t="-3311"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39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 descr="frame10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76" y="2127266"/>
            <a:ext cx="1554150" cy="1165613"/>
          </a:xfrm>
          <a:prstGeom prst="rect">
            <a:avLst/>
          </a:prstGeom>
        </p:spPr>
      </p:pic>
      <p:pic>
        <p:nvPicPr>
          <p:cNvPr id="107" name="Picture 106" descr="reach_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8" b="6791"/>
          <a:stretch/>
        </p:blipFill>
        <p:spPr>
          <a:xfrm>
            <a:off x="7091743" y="2101311"/>
            <a:ext cx="1387191" cy="847816"/>
          </a:xfrm>
          <a:prstGeom prst="rect">
            <a:avLst/>
          </a:prstGeom>
        </p:spPr>
      </p:pic>
      <p:sp>
        <p:nvSpPr>
          <p:cNvPr id="108" name="Oval 107"/>
          <p:cNvSpPr/>
          <p:nvPr/>
        </p:nvSpPr>
        <p:spPr>
          <a:xfrm>
            <a:off x="7715689" y="305379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7720679" y="32164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Left Brace 109"/>
          <p:cNvSpPr/>
          <p:nvPr/>
        </p:nvSpPr>
        <p:spPr>
          <a:xfrm rot="10800000">
            <a:off x="8531407" y="2056859"/>
            <a:ext cx="264081" cy="222400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>
            <a:grpSpLocks noChangeAspect="1"/>
          </p:cNvGrpSpPr>
          <p:nvPr/>
        </p:nvGrpSpPr>
        <p:grpSpPr>
          <a:xfrm>
            <a:off x="411872" y="3538226"/>
            <a:ext cx="1955202" cy="1464179"/>
            <a:chOff x="315681" y="3334469"/>
            <a:chExt cx="3420408" cy="2561461"/>
          </a:xfrm>
        </p:grpSpPr>
        <p:grpSp>
          <p:nvGrpSpPr>
            <p:cNvPr id="112" name="Group 111"/>
            <p:cNvGrpSpPr/>
            <p:nvPr/>
          </p:nvGrpSpPr>
          <p:grpSpPr>
            <a:xfrm>
              <a:off x="315681" y="3334469"/>
              <a:ext cx="3420408" cy="2561461"/>
              <a:chOff x="315681" y="3110800"/>
              <a:chExt cx="3420408" cy="2561461"/>
            </a:xfrm>
          </p:grpSpPr>
          <p:pic>
            <p:nvPicPr>
              <p:cNvPr id="114" name="Picture 113" descr="obj1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9532" y="4984562"/>
                <a:ext cx="672787" cy="470951"/>
              </a:xfrm>
              <a:prstGeom prst="rect">
                <a:avLst/>
              </a:prstGeom>
            </p:spPr>
          </p:pic>
          <p:pic>
            <p:nvPicPr>
              <p:cNvPr id="115" name="Picture 114" descr="obj2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3865" y="3660759"/>
                <a:ext cx="480586" cy="1000289"/>
              </a:xfrm>
              <a:prstGeom prst="rect">
                <a:avLst/>
              </a:prstGeom>
            </p:spPr>
          </p:pic>
          <p:cxnSp>
            <p:nvCxnSpPr>
              <p:cNvPr id="116" name="Straight Connector 115"/>
              <p:cNvCxnSpPr>
                <a:stCxn id="119" idx="6"/>
                <a:endCxn id="117" idx="2"/>
              </p:cNvCxnSpPr>
              <p:nvPr/>
            </p:nvCxnSpPr>
            <p:spPr bwMode="auto">
              <a:xfrm>
                <a:off x="1547585" y="3815622"/>
                <a:ext cx="1364643" cy="329337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7" name="Oval 116"/>
              <p:cNvSpPr/>
              <p:nvPr/>
            </p:nvSpPr>
            <p:spPr>
              <a:xfrm>
                <a:off x="2912228" y="3457259"/>
                <a:ext cx="823861" cy="1375399"/>
              </a:xfrm>
              <a:prstGeom prst="ellipse">
                <a:avLst/>
              </a:prstGeom>
              <a:noFill/>
              <a:ln w="38100" cmpd="sng">
                <a:solidFill>
                  <a:schemeClr val="tx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692989" y="4804694"/>
                <a:ext cx="1047794" cy="867567"/>
              </a:xfrm>
              <a:prstGeom prst="ellipse">
                <a:avLst/>
              </a:prstGeom>
              <a:noFill/>
              <a:ln w="38100" cmpd="sng">
                <a:solidFill>
                  <a:schemeClr val="tx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919889" y="3110800"/>
                <a:ext cx="627696" cy="1409644"/>
              </a:xfrm>
              <a:prstGeom prst="ellipse">
                <a:avLst/>
              </a:prstGeom>
              <a:noFill/>
              <a:ln w="38100" cmpd="sng">
                <a:solidFill>
                  <a:schemeClr val="tx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>
                <a:stCxn id="117" idx="2"/>
              </p:cNvCxnSpPr>
              <p:nvPr/>
            </p:nvCxnSpPr>
            <p:spPr bwMode="auto">
              <a:xfrm flipH="1">
                <a:off x="2216886" y="4144959"/>
                <a:ext cx="695342" cy="659735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Straight Connector 120"/>
              <p:cNvCxnSpPr>
                <a:stCxn id="119" idx="6"/>
              </p:cNvCxnSpPr>
              <p:nvPr/>
            </p:nvCxnSpPr>
            <p:spPr bwMode="auto">
              <a:xfrm>
                <a:off x="1547585" y="3815622"/>
                <a:ext cx="669301" cy="989072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2" name="Oval 121"/>
              <p:cNvSpPr/>
              <p:nvPr/>
            </p:nvSpPr>
            <p:spPr>
              <a:xfrm flipH="1">
                <a:off x="580570" y="4249077"/>
                <a:ext cx="157011" cy="1578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 flipH="1">
                <a:off x="315681" y="4256333"/>
                <a:ext cx="157011" cy="1578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3" name="Picture 112" descr="frame1004_skel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7"/>
            <a:stretch/>
          </p:blipFill>
          <p:spPr>
            <a:xfrm>
              <a:off x="1027619" y="3372784"/>
              <a:ext cx="435589" cy="1196032"/>
            </a:xfrm>
            <a:prstGeom prst="rect">
              <a:avLst/>
            </a:prstGeom>
          </p:spPr>
        </p:pic>
      </p:grpSp>
      <p:grpSp>
        <p:nvGrpSpPr>
          <p:cNvPr id="124" name="Group 123"/>
          <p:cNvGrpSpPr/>
          <p:nvPr/>
        </p:nvGrpSpPr>
        <p:grpSpPr>
          <a:xfrm>
            <a:off x="4363401" y="2870636"/>
            <a:ext cx="881045" cy="1743589"/>
            <a:chOff x="2454156" y="1877624"/>
            <a:chExt cx="1130066" cy="1743589"/>
          </a:xfrm>
        </p:grpSpPr>
        <p:sp>
          <p:nvSpPr>
            <p:cNvPr id="125" name="TextBox 124"/>
            <p:cNvSpPr txBox="1"/>
            <p:nvPr/>
          </p:nvSpPr>
          <p:spPr>
            <a:xfrm>
              <a:off x="2594381" y="3251881"/>
              <a:ext cx="917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placing</a:t>
              </a:r>
              <a:endParaRPr lang="en-US" i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454156" y="1877624"/>
              <a:ext cx="1054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reaching</a:t>
              </a:r>
              <a:endParaRPr lang="en-US" i="1" dirty="0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 flipV="1">
              <a:off x="2594381" y="2247134"/>
              <a:ext cx="989841" cy="850740"/>
            </a:xfrm>
            <a:prstGeom prst="straightConnector1">
              <a:avLst/>
            </a:prstGeom>
            <a:ln w="57150" cmpd="sng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2594381" y="3097874"/>
              <a:ext cx="989841" cy="161499"/>
            </a:xfrm>
            <a:prstGeom prst="straightConnector1">
              <a:avLst/>
            </a:prstGeom>
            <a:ln w="57150" cmpd="sng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379407" y="3393277"/>
            <a:ext cx="2387877" cy="1997371"/>
            <a:chOff x="108667" y="2376002"/>
            <a:chExt cx="2387877" cy="1997371"/>
          </a:xfrm>
        </p:grpSpPr>
        <p:sp>
          <p:nvSpPr>
            <p:cNvPr id="130" name="TextBox 129"/>
            <p:cNvSpPr txBox="1"/>
            <p:nvPr/>
          </p:nvSpPr>
          <p:spPr>
            <a:xfrm>
              <a:off x="658750" y="4004041"/>
              <a:ext cx="1155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moveable</a:t>
              </a:r>
              <a:endParaRPr lang="en-US" i="1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302763" y="2376002"/>
              <a:ext cx="119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stationary</a:t>
              </a:r>
              <a:endParaRPr lang="en-US" i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8667" y="3297857"/>
              <a:ext cx="935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moving</a:t>
              </a:r>
              <a:endParaRPr lang="en-US" i="1" dirty="0"/>
            </a:p>
          </p:txBody>
        </p:sp>
      </p:grpSp>
      <p:pic>
        <p:nvPicPr>
          <p:cNvPr id="133" name="Picture 132" descr="place_2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7"/>
          <a:stretch/>
        </p:blipFill>
        <p:spPr>
          <a:xfrm>
            <a:off x="7091743" y="4211381"/>
            <a:ext cx="1387191" cy="876878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 rot="16200000">
            <a:off x="7874752" y="2702216"/>
            <a:ext cx="223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Anticipations</a:t>
            </a:r>
            <a:endParaRPr lang="en-US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03582" y="2102926"/>
            <a:ext cx="1785584" cy="1518669"/>
            <a:chOff x="3966479" y="775981"/>
            <a:chExt cx="1785584" cy="1518669"/>
          </a:xfrm>
        </p:grpSpPr>
        <p:grpSp>
          <p:nvGrpSpPr>
            <p:cNvPr id="136" name="Group 135"/>
            <p:cNvGrpSpPr/>
            <p:nvPr/>
          </p:nvGrpSpPr>
          <p:grpSpPr>
            <a:xfrm>
              <a:off x="3966479" y="775981"/>
              <a:ext cx="1618571" cy="1190483"/>
              <a:chOff x="2835803" y="1667252"/>
              <a:chExt cx="1618571" cy="1190483"/>
            </a:xfrm>
          </p:grpSpPr>
          <p:pic>
            <p:nvPicPr>
              <p:cNvPr id="138" name="Picture 137" descr="frame1026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5803" y="1667252"/>
                <a:ext cx="1586604" cy="1189953"/>
              </a:xfrm>
              <a:prstGeom prst="rect">
                <a:avLst/>
              </a:prstGeom>
            </p:spPr>
          </p:pic>
          <p:sp>
            <p:nvSpPr>
              <p:cNvPr id="139" name="Rectangle 138"/>
              <p:cNvSpPr/>
              <p:nvPr/>
            </p:nvSpPr>
            <p:spPr bwMode="auto">
              <a:xfrm>
                <a:off x="3963346" y="1930452"/>
                <a:ext cx="491028" cy="927283"/>
              </a:xfrm>
              <a:prstGeom prst="rect">
                <a:avLst/>
              </a:prstGeom>
              <a:noFill/>
              <a:ln w="38100" cap="flat" cmpd="sng" algn="ctr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4442415" y="1925318"/>
              <a:ext cx="1309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{</a:t>
              </a:r>
              <a:r>
                <a:rPr lang="en-US" i="1" dirty="0" smtClean="0">
                  <a:solidFill>
                    <a:srgbClr val="00FF00"/>
                  </a:solidFill>
                </a:rPr>
                <a:t>reachable</a:t>
              </a:r>
              <a:r>
                <a:rPr lang="en-US" i="1" dirty="0" smtClean="0"/>
                <a:t>}</a:t>
              </a:r>
              <a:endParaRPr lang="en-US" i="1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4707141" y="3765770"/>
            <a:ext cx="2368795" cy="1517180"/>
            <a:chOff x="3299483" y="4383529"/>
            <a:chExt cx="2368795" cy="1517180"/>
          </a:xfrm>
        </p:grpSpPr>
        <p:grpSp>
          <p:nvGrpSpPr>
            <p:cNvPr id="141" name="Group 140"/>
            <p:cNvGrpSpPr/>
            <p:nvPr/>
          </p:nvGrpSpPr>
          <p:grpSpPr>
            <a:xfrm>
              <a:off x="3299483" y="4383529"/>
              <a:ext cx="2368795" cy="1517180"/>
              <a:chOff x="3299483" y="3728054"/>
              <a:chExt cx="2368795" cy="1517180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3299483" y="3728054"/>
                <a:ext cx="2368795" cy="1517180"/>
                <a:chOff x="3370038" y="3728054"/>
                <a:chExt cx="2368795" cy="1517180"/>
              </a:xfrm>
            </p:grpSpPr>
            <p:grpSp>
              <p:nvGrpSpPr>
                <p:cNvPr id="145" name="Group 144"/>
                <p:cNvGrpSpPr/>
                <p:nvPr/>
              </p:nvGrpSpPr>
              <p:grpSpPr>
                <a:xfrm>
                  <a:off x="3955932" y="3728054"/>
                  <a:ext cx="1586273" cy="1189705"/>
                  <a:chOff x="2778212" y="3366665"/>
                  <a:chExt cx="1586273" cy="1189705"/>
                </a:xfrm>
              </p:grpSpPr>
              <p:pic>
                <p:nvPicPr>
                  <p:cNvPr id="147" name="Picture 146" descr="frame1026.jp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78212" y="3366665"/>
                    <a:ext cx="1586273" cy="1189705"/>
                  </a:xfrm>
                  <a:prstGeom prst="rect">
                    <a:avLst/>
                  </a:prstGeom>
                </p:spPr>
              </p:pic>
              <p:sp>
                <p:nvSpPr>
                  <p:cNvPr id="148" name="Rectangle 147"/>
                  <p:cNvSpPr/>
                  <p:nvPr/>
                </p:nvSpPr>
                <p:spPr bwMode="auto">
                  <a:xfrm>
                    <a:off x="2963788" y="3921665"/>
                    <a:ext cx="191824" cy="138134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90"/>
                      </a:solidFill>
                      <a:effectLst/>
                      <a:latin typeface="Arial" charset="0"/>
                      <a:ea typeface="ＭＳ Ｐゴシック" charset="-128"/>
                    </a:endParaRPr>
                  </a:p>
                </p:txBody>
              </p:sp>
            </p:grpSp>
            <p:sp>
              <p:nvSpPr>
                <p:cNvPr id="146" name="TextBox 145"/>
                <p:cNvSpPr txBox="1"/>
                <p:nvPr/>
              </p:nvSpPr>
              <p:spPr>
                <a:xfrm>
                  <a:off x="3370038" y="4875902"/>
                  <a:ext cx="23687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 smtClean="0"/>
                    <a:t>{</a:t>
                  </a:r>
                  <a:r>
                    <a:rPr lang="en-US" i="1" dirty="0" err="1" smtClean="0">
                      <a:solidFill>
                        <a:srgbClr val="0000FF"/>
                      </a:solidFill>
                    </a:rPr>
                    <a:t>placeable</a:t>
                  </a:r>
                  <a:r>
                    <a:rPr lang="en-US" i="1" dirty="0" smtClean="0"/>
                    <a:t> , </a:t>
                  </a:r>
                  <a:r>
                    <a:rPr lang="en-US" i="1" dirty="0" smtClean="0">
                      <a:solidFill>
                        <a:srgbClr val="00FF00"/>
                      </a:solidFill>
                    </a:rPr>
                    <a:t>reachable</a:t>
                  </a:r>
                  <a:r>
                    <a:rPr lang="en-US" i="1" dirty="0" smtClean="0"/>
                    <a:t>}</a:t>
                  </a:r>
                  <a:endParaRPr lang="en-US" i="1" dirty="0"/>
                </a:p>
              </p:txBody>
            </p:sp>
          </p:grpSp>
          <p:sp>
            <p:nvSpPr>
              <p:cNvPr id="144" name="Rectangle 143"/>
              <p:cNvSpPr/>
              <p:nvPr/>
            </p:nvSpPr>
            <p:spPr bwMode="auto">
              <a:xfrm>
                <a:off x="4077567" y="4421188"/>
                <a:ext cx="293353" cy="172670"/>
              </a:xfrm>
              <a:prstGeom prst="rect">
                <a:avLst/>
              </a:prstGeom>
              <a:noFill/>
              <a:ln w="38100" cap="flat" cmpd="sng" algn="ctr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42" name="Rectangle 141"/>
            <p:cNvSpPr/>
            <p:nvPr/>
          </p:nvSpPr>
          <p:spPr bwMode="auto">
            <a:xfrm>
              <a:off x="4567052" y="4584785"/>
              <a:ext cx="307895" cy="443678"/>
            </a:xfrm>
            <a:prstGeom prst="rect">
              <a:avLst/>
            </a:prstGeom>
            <a:noFill/>
            <a:ln w="38100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149" name="Picture 148" descr="place_1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33"/>
          <a:stretch/>
        </p:blipFill>
        <p:spPr>
          <a:xfrm>
            <a:off x="7090301" y="3393116"/>
            <a:ext cx="1387191" cy="911037"/>
          </a:xfrm>
          <a:prstGeom prst="rect">
            <a:avLst/>
          </a:prstGeom>
        </p:spPr>
      </p:pic>
      <p:sp>
        <p:nvSpPr>
          <p:cNvPr id="150" name="Oval 149"/>
          <p:cNvSpPr/>
          <p:nvPr/>
        </p:nvSpPr>
        <p:spPr>
          <a:xfrm>
            <a:off x="7726970" y="518170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/>
          <p:cNvGrpSpPr/>
          <p:nvPr/>
        </p:nvGrpSpPr>
        <p:grpSpPr>
          <a:xfrm>
            <a:off x="2711270" y="1958687"/>
            <a:ext cx="1868744" cy="1215603"/>
            <a:chOff x="10990162" y="855264"/>
            <a:chExt cx="2437831" cy="2163811"/>
          </a:xfrm>
        </p:grpSpPr>
        <p:sp>
          <p:nvSpPr>
            <p:cNvPr id="152" name="Cloud 151"/>
            <p:cNvSpPr/>
            <p:nvPr/>
          </p:nvSpPr>
          <p:spPr>
            <a:xfrm>
              <a:off x="10990162" y="855264"/>
              <a:ext cx="2437831" cy="216381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2780" y="1344403"/>
              <a:ext cx="1072508" cy="1135136"/>
            </a:xfrm>
            <a:prstGeom prst="rect">
              <a:avLst/>
            </a:prstGeom>
            <a:effectLst>
              <a:glow rad="127000">
                <a:schemeClr val="bg1">
                  <a:alpha val="4000"/>
                </a:schemeClr>
              </a:glow>
            </a:effectLst>
          </p:spPr>
        </p:pic>
      </p:grpSp>
      <p:sp>
        <p:nvSpPr>
          <p:cNvPr id="154" name="Right Arrow 153"/>
          <p:cNvSpPr/>
          <p:nvPr/>
        </p:nvSpPr>
        <p:spPr>
          <a:xfrm rot="5400000" flipV="1">
            <a:off x="3464691" y="3421061"/>
            <a:ext cx="624593" cy="23847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ight Arrow 154"/>
          <p:cNvSpPr/>
          <p:nvPr/>
        </p:nvSpPr>
        <p:spPr>
          <a:xfrm rot="16200000" flipV="1">
            <a:off x="3124599" y="3395157"/>
            <a:ext cx="676397" cy="23847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3008176" y="3913092"/>
            <a:ext cx="14645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nticipation</a:t>
            </a:r>
            <a:endParaRPr lang="en-US" dirty="0"/>
          </a:p>
        </p:txBody>
      </p:sp>
      <p:cxnSp>
        <p:nvCxnSpPr>
          <p:cNvPr id="157" name="Straight Arrow Connector 156"/>
          <p:cNvCxnSpPr>
            <a:endCxn id="156" idx="1"/>
          </p:cNvCxnSpPr>
          <p:nvPr/>
        </p:nvCxnSpPr>
        <p:spPr>
          <a:xfrm flipV="1">
            <a:off x="2553007" y="4097758"/>
            <a:ext cx="455169" cy="18750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153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09" grpId="0" animBg="1"/>
      <p:bldP spid="109" grpId="1" animBg="1"/>
      <p:bldP spid="110" grpId="0" animBg="1"/>
      <p:bldP spid="134" grpId="0"/>
      <p:bldP spid="150" grpId="0" animBg="1"/>
      <p:bldP spid="15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100</Words>
  <Application>Microsoft Macintosh PowerPoint</Application>
  <PresentationFormat>Custom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AirRobot</dc:creator>
  <cp:lastModifiedBy>Hema Koppula</cp:lastModifiedBy>
  <cp:revision>11</cp:revision>
  <dcterms:created xsi:type="dcterms:W3CDTF">2014-11-04T04:54:45Z</dcterms:created>
  <dcterms:modified xsi:type="dcterms:W3CDTF">2014-11-11T08:38:36Z</dcterms:modified>
</cp:coreProperties>
</file>