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7A96-9A95-4988-B189-6209340BF7C4}" type="datetimeFigureOut">
              <a:rPr lang="tr-TR"/>
              <a:t>25.11.2023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28E7B-B307-4581-853E-E541490E613E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94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8E7B-B307-4581-853E-E541490E613E}" type="slidenum">
              <a:rPr lang="tr-TR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560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8E7B-B307-4581-853E-E541490E613E}" type="slidenum">
              <a:rPr lang="tr-TR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42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8E7B-B307-4581-853E-E541490E613E}" type="slidenum">
              <a:rPr lang="tr-TR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81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8E7B-B307-4581-853E-E541490E613E}" type="slidenum">
              <a:rPr lang="tr-TR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250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8E7B-B307-4581-853E-E541490E613E}" type="slidenum">
              <a:rPr lang="tr-TR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17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2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63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11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9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601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83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5750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233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11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09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62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59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7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25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336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1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7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735138" y="623888"/>
            <a:ext cx="10408210" cy="2592387"/>
          </a:xfrm>
        </p:spPr>
        <p:txBody>
          <a:bodyPr/>
          <a:lstStyle/>
          <a:p>
            <a:r>
              <a:rPr lang="en-US" sz="4400" smtClean="0">
                <a:latin typeface="Century Gothic" charset="0"/>
              </a:rPr>
              <a:t> </a:t>
            </a:r>
            <a:r>
              <a:rPr lang="en-US" dirty="0">
                <a:latin typeface="Century Gothic" charset="0"/>
              </a:rPr>
              <a:t/>
            </a:r>
            <a:br>
              <a:rPr lang="en-US" dirty="0">
                <a:latin typeface="Century Gothic" charset="0"/>
              </a:rPr>
            </a:br>
            <a:r>
              <a:rPr lang="en-US" sz="4400" dirty="0">
                <a:latin typeface="Century Gothic" charset="0"/>
              </a:rPr>
              <a:t>from Department of Civil Engineering</a:t>
            </a:r>
            <a:endParaRPr lang="tr-TR" sz="4400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/>
              <a:t>Outline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3600"/>
              <a:t>Introduction</a:t>
            </a:r>
          </a:p>
          <a:p>
            <a:r>
              <a:rPr lang="tr-TR" sz="3600"/>
              <a:t>Body</a:t>
            </a:r>
          </a:p>
          <a:p>
            <a:pPr marL="0" indent="0">
              <a:buNone/>
            </a:pPr>
            <a:r>
              <a:rPr lang="tr-TR" sz="3600"/>
              <a:t>    -Membership cards/points</a:t>
            </a:r>
          </a:p>
          <a:p>
            <a:pPr marL="0" indent="0">
              <a:buNone/>
            </a:pPr>
            <a:r>
              <a:rPr lang="tr-TR" sz="3600"/>
              <a:t>    -"Happy Friday"</a:t>
            </a:r>
          </a:p>
          <a:p>
            <a:r>
              <a:rPr lang="tr-TR" sz="360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373383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1)Membership cards/points</a:t>
            </a:r>
          </a:p>
        </p:txBody>
      </p:sp>
      <p:pic>
        <p:nvPicPr>
          <p:cNvPr id="5" name="Resim 4" descr="asdfr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810" y="1454959"/>
            <a:ext cx="7385114" cy="48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9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Classical music           Wine session</a:t>
            </a:r>
          </a:p>
        </p:txBody>
      </p:sp>
      <p:pic>
        <p:nvPicPr>
          <p:cNvPr id="4" name="Resim 3" descr="1-29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82" y="3008763"/>
            <a:ext cx="4937668" cy="3730175"/>
          </a:xfrm>
          <a:prstGeom prst="rect">
            <a:avLst/>
          </a:prstGeom>
        </p:spPr>
      </p:pic>
      <p:pic>
        <p:nvPicPr>
          <p:cNvPr id="5" name="Resim 4" descr="the-blue-grass-band-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38" y="1493838"/>
            <a:ext cx="4858723" cy="32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1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2)"Happy Friday"</a:t>
            </a:r>
          </a:p>
        </p:txBody>
      </p:sp>
      <p:pic>
        <p:nvPicPr>
          <p:cNvPr id="4" name="Resim 3" descr="560541_520140154736975_316100068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53" y="1376923"/>
            <a:ext cx="5315797" cy="53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762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30</Words>
  <Application>Microsoft Office PowerPoint</Application>
  <PresentationFormat>Geniş ekran</PresentationFormat>
  <Paragraphs>15</Paragraphs>
  <Slides>5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Duman</vt:lpstr>
      <vt:lpstr>  from Department of Civil Engineering</vt:lpstr>
      <vt:lpstr>Outline</vt:lpstr>
      <vt:lpstr>1)Membership cards/points</vt:lpstr>
      <vt:lpstr>Classical music           Wine session</vt:lpstr>
      <vt:lpstr>2)"Happy Friday"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5</cp:revision>
  <dcterms:created xsi:type="dcterms:W3CDTF">2012-08-15T22:53:30Z</dcterms:created>
  <dcterms:modified xsi:type="dcterms:W3CDTF">2023-11-24T21:23:36Z</dcterms:modified>
</cp:coreProperties>
</file>