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8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7DDB7-9C72-4131-BAE0-15A0BF814E69}" type="datetimeFigureOut">
              <a:rPr lang="tr-TR"/>
              <a:t>25.11.2023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45C8B-F368-49DB-8DBA-7CA7AA85BD22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5C8B-F368-49DB-8DBA-7CA7AA85BD22}" type="slidenum">
              <a:rPr lang="tr-TR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25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5C8B-F368-49DB-8DBA-7CA7AA85BD22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79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5C8B-F368-49DB-8DBA-7CA7AA85BD22}" type="slidenum">
              <a:rPr lang="tr-TR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1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5C8B-F368-49DB-8DBA-7CA7AA85BD22}" type="slidenum">
              <a:rPr lang="tr-TR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67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5C8B-F368-49DB-8DBA-7CA7AA85BD22}" type="slidenum">
              <a:rPr lang="tr-TR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90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5C8B-F368-49DB-8DBA-7CA7AA85BD22}" type="slidenum">
              <a:rPr lang="tr-TR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35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35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02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75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30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64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65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4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41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0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5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265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6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55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12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8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67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40440" y="534512"/>
            <a:ext cx="10341142" cy="2262188"/>
          </a:xfrm>
        </p:spPr>
        <p:txBody>
          <a:bodyPr>
            <a:normAutofit/>
          </a:bodyPr>
          <a:lstStyle/>
          <a:p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 err="1"/>
              <a:t>from</a:t>
            </a:r>
            <a:r>
              <a:rPr lang="tr-TR" sz="4400" dirty="0"/>
              <a:t> </a:t>
            </a:r>
            <a:r>
              <a:rPr lang="tr-TR" sz="4400" dirty="0" err="1"/>
              <a:t>Department</a:t>
            </a:r>
            <a:r>
              <a:rPr lang="tr-TR" sz="4400" dirty="0"/>
              <a:t> of </a:t>
            </a:r>
            <a:r>
              <a:rPr lang="tr-TR" sz="4400" dirty="0" err="1"/>
              <a:t>Civil</a:t>
            </a:r>
            <a:r>
              <a:rPr lang="tr-TR" sz="4400" dirty="0"/>
              <a:t> </a:t>
            </a:r>
            <a:r>
              <a:rPr lang="tr-TR" sz="4400" dirty="0" err="1"/>
              <a:t>Engineering</a:t>
            </a:r>
            <a:r>
              <a:rPr lang="tr-TR" sz="4400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>
                <a:latin typeface="Century Gothic"/>
                <a:cs typeface="Times New Roman"/>
              </a:rPr>
              <a:t>Outline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/>
              <a:t>-Summarizing</a:t>
            </a:r>
          </a:p>
          <a:p>
            <a:r>
              <a:rPr lang="tr-TR" sz="3600"/>
              <a:t>-My reaction</a:t>
            </a:r>
          </a:p>
          <a:p>
            <a:r>
              <a:rPr lang="tr-TR" sz="3600"/>
              <a:t>-Conclusion</a:t>
            </a:r>
          </a:p>
        </p:txBody>
      </p:sp>
    </p:spTree>
    <p:extLst>
      <p:ext uri="{BB962C8B-B14F-4D97-AF65-F5344CB8AC3E}">
        <p14:creationId xmlns:p14="http://schemas.microsoft.com/office/powerpoint/2010/main" val="38101109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835986" y="593156"/>
            <a:ext cx="6551613" cy="76944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400">
                <a:latin typeface="Century Gothic"/>
                <a:cs typeface="Times New Roman"/>
              </a:rPr>
              <a:t>Is Fazıl Say really guilty </a:t>
            </a:r>
            <a:r>
              <a:rPr lang="en-US" sz="4400">
                <a:latin typeface="Times New Roman"/>
                <a:cs typeface="Times New Roman"/>
              </a:rPr>
              <a:t>?</a:t>
            </a:r>
            <a:endParaRPr lang="tr-TR" sz="4400"/>
          </a:p>
        </p:txBody>
      </p:sp>
      <p:pic>
        <p:nvPicPr>
          <p:cNvPr id="7" name="İçerik Yer Tutucusu 6" descr="Say_Fazil_Foto_Marco_Borggrev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1954" y="1915268"/>
            <a:ext cx="6104022" cy="4084637"/>
          </a:xfrm>
        </p:spPr>
      </p:pic>
    </p:spTree>
    <p:extLst>
      <p:ext uri="{BB962C8B-B14F-4D97-AF65-F5344CB8AC3E}">
        <p14:creationId xmlns:p14="http://schemas.microsoft.com/office/powerpoint/2010/main" val="31612469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- </a:t>
            </a:r>
            <a:r>
              <a:rPr lang="tr-TR">
                <a:solidFill>
                  <a:srgbClr val="262626"/>
                </a:solidFill>
                <a:latin typeface="Century Gothic"/>
              </a:rPr>
              <a:t>He </a:t>
            </a:r>
            <a:r>
              <a:rPr lang="en-US">
                <a:solidFill>
                  <a:srgbClr val="262626"/>
                </a:solidFill>
                <a:latin typeface="Century Gothic"/>
              </a:rPr>
              <a:t>convicted of denigrating religion because of statements he made on </a:t>
            </a:r>
            <a:r>
              <a:rPr lang="tr-TR">
                <a:solidFill>
                  <a:srgbClr val="262626"/>
                </a:solidFill>
                <a:latin typeface="Century Gothic"/>
              </a:rPr>
              <a:t>Twitter.</a:t>
            </a:r>
          </a:p>
        </p:txBody>
      </p:sp>
      <p:pic>
        <p:nvPicPr>
          <p:cNvPr id="4" name="İçerik Yer Tutucusu 3" descr="epngu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7313" y="1844675"/>
            <a:ext cx="4004426" cy="4566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Resim 4" descr="1(507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230" y="1811562"/>
            <a:ext cx="3812256" cy="4617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8133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79625" y="557213"/>
            <a:ext cx="9888914" cy="1281112"/>
          </a:xfrm>
        </p:spPr>
        <p:txBody>
          <a:bodyPr>
            <a:normAutofit fontScale="90000"/>
          </a:bodyPr>
          <a:lstStyle/>
          <a:p>
            <a:r>
              <a:rPr lang="tr-TR"/>
              <a:t>In a democratic country,freedoms of expression and religion should be guaranteed by government.</a:t>
            </a:r>
            <a:br>
              <a:rPr lang="tr-TR"/>
            </a:br>
            <a:endParaRPr lang="tr-TR" sz="4400"/>
          </a:p>
        </p:txBody>
      </p:sp>
      <p:pic>
        <p:nvPicPr>
          <p:cNvPr id="3" name="Resim 2" descr="fazilsay-53EC-5E8A-077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21" y="1807589"/>
            <a:ext cx="6000164" cy="4712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0578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400" u="sng">
                <a:latin typeface="Century Gothic" charset="0"/>
              </a:rPr>
              <a:t>References:</a:t>
            </a:r>
            <a:r>
              <a:rPr lang="tr-TR" sz="4400">
                <a:latin typeface="Century Gothic" charset="0"/>
              </a:rPr>
              <a:t> </a:t>
            </a:r>
            <a:r>
              <a:rPr lang="tr-TR">
                <a:latin typeface="Century Gothic" charset="0"/>
              </a:rPr>
              <a:t>http://www.dailymail.co.uk/news/article-2309716/Fazil-Say-Turkish-composer-convicted-denigrating-religion-Twitter-jokes-Islam.html</a:t>
            </a:r>
          </a:p>
        </p:txBody>
      </p:sp>
    </p:spTree>
    <p:extLst>
      <p:ext uri="{BB962C8B-B14F-4D97-AF65-F5344CB8AC3E}">
        <p14:creationId xmlns:p14="http://schemas.microsoft.com/office/powerpoint/2010/main" val="25445211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</Words>
  <Application>Microsoft Office PowerPoint</Application>
  <PresentationFormat>Geniş ekran</PresentationFormat>
  <Paragraphs>15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Duman</vt:lpstr>
      <vt:lpstr> from Department of Civil Engineering </vt:lpstr>
      <vt:lpstr>Outline</vt:lpstr>
      <vt:lpstr>PowerPoint Sunusu</vt:lpstr>
      <vt:lpstr>- He convicted of denigrating religion because of statements he made on Twitter.</vt:lpstr>
      <vt:lpstr>In a democratic country,freedoms of expression and religion should be guaranteed by government. </vt:lpstr>
      <vt:lpstr>References: http://www.dailymail.co.uk/news/article-2309716/Fazil-Say-Turkish-composer-convicted-denigrating-religion-Twitter-jokes-Islam.html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19</cp:revision>
  <dcterms:created xsi:type="dcterms:W3CDTF">2012-08-15T22:53:30Z</dcterms:created>
  <dcterms:modified xsi:type="dcterms:W3CDTF">2023-11-24T21:23:55Z</dcterms:modified>
</cp:coreProperties>
</file>