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15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Dikdörtgen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Dikdörtgen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üz Bağlayıcı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Düz Bağlayıcı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Dikdörtgen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Dikdörtgen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Düz Bağlayıcı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üz Bağlayıcı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ikdörtgen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Düz Bağlayıcı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Metin Yer Tutucus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Metin Yer Tutucus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İçerik Yer Tutucus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Veri Yer Tutucus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Altbilgi Yer Tutucusu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üz Bağlayıcı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üz Bağlayıcı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Veri Yer Tutucus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EE8A2FA-FA18-4C42-BBBB-66AF26486206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011692-D6CE-4272-9BDD-CC46514D004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mmmb.org.tr/" TargetMode="External"/><Relationship Id="rId2" Type="http://schemas.openxmlformats.org/officeDocument/2006/relationships/hyperlink" Target="http://www.marmaray.gov.t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195736" y="1556792"/>
            <a:ext cx="6172200" cy="1894362"/>
          </a:xfrm>
        </p:spPr>
        <p:txBody>
          <a:bodyPr/>
          <a:lstStyle/>
          <a:p>
            <a:r>
              <a:rPr lang="tr-TR" dirty="0" smtClean="0"/>
              <a:t>CE 410 GROUP VOLTRAN-IZMIR IMMERSED TUBE TUNNEL PROJECT</a:t>
            </a:r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13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amsung\Desktop\j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77801"/>
            <a:ext cx="7599472" cy="25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Immersed</a:t>
            </a:r>
            <a:r>
              <a:rPr lang="tr-TR" dirty="0" smtClean="0"/>
              <a:t> </a:t>
            </a:r>
            <a:r>
              <a:rPr lang="tr-TR" dirty="0" err="1" smtClean="0"/>
              <a:t>Tube</a:t>
            </a:r>
            <a:r>
              <a:rPr lang="tr-TR" dirty="0" smtClean="0"/>
              <a:t> </a:t>
            </a:r>
            <a:r>
              <a:rPr lang="tr-TR" dirty="0" err="1" smtClean="0"/>
              <a:t>Tunnels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716016" y="4653136"/>
            <a:ext cx="7467600" cy="4873752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Tama </a:t>
            </a:r>
            <a:r>
              <a:rPr lang="tr-TR" dirty="0" err="1" smtClean="0">
                <a:solidFill>
                  <a:schemeClr val="bg1"/>
                </a:solidFill>
              </a:rPr>
              <a:t>River</a:t>
            </a:r>
            <a:r>
              <a:rPr lang="tr-TR" dirty="0" smtClean="0">
                <a:solidFill>
                  <a:schemeClr val="bg1"/>
                </a:solidFill>
              </a:rPr>
              <a:t> - JAPAN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2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amsung\Desktop\mrm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696454" cy="425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Immersed</a:t>
            </a:r>
            <a:r>
              <a:rPr lang="tr-TR" dirty="0"/>
              <a:t> </a:t>
            </a:r>
            <a:r>
              <a:rPr lang="tr-TR" dirty="0" err="1"/>
              <a:t>Tube</a:t>
            </a:r>
            <a:r>
              <a:rPr lang="tr-TR" dirty="0"/>
              <a:t> </a:t>
            </a:r>
            <a:r>
              <a:rPr lang="tr-TR" dirty="0" err="1"/>
              <a:t>Tunnels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499992" y="5157192"/>
            <a:ext cx="7467600" cy="4873752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Marmaray-TURKEY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Marmaray</a:t>
            </a:r>
            <a:r>
              <a:rPr lang="en-US" b="1" dirty="0"/>
              <a:t>. (</a:t>
            </a:r>
            <a:r>
              <a:rPr lang="en-US" b="1" dirty="0" err="1"/>
              <a:t>n.d.</a:t>
            </a:r>
            <a:r>
              <a:rPr lang="en-US" b="1" dirty="0"/>
              <a:t>). Retrieved March 07, 2017, from </a:t>
            </a:r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://www.marmaray.gov.tr</a:t>
            </a:r>
            <a:r>
              <a:rPr lang="en-US" b="1" dirty="0" smtClean="0">
                <a:hlinkClick r:id="rId2"/>
              </a:rPr>
              <a:t>/</a:t>
            </a:r>
            <a:endParaRPr lang="tr-TR" b="1" dirty="0" smtClean="0"/>
          </a:p>
          <a:p>
            <a:r>
              <a:rPr lang="en-US" b="1" dirty="0" err="1"/>
              <a:t>TürkMMMB</a:t>
            </a:r>
            <a:r>
              <a:rPr lang="en-US" b="1" dirty="0"/>
              <a:t>. (</a:t>
            </a:r>
            <a:r>
              <a:rPr lang="en-US" b="1" dirty="0" err="1"/>
              <a:t>n.d.</a:t>
            </a:r>
            <a:r>
              <a:rPr lang="en-US" b="1" dirty="0"/>
              <a:t>). Retrieved March 07, 2017, from </a:t>
            </a:r>
            <a:r>
              <a:rPr lang="en-US" b="1" dirty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www.tmmmb.org.tr/</a:t>
            </a:r>
            <a:endParaRPr lang="tr-TR" b="1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865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IZMIR IMMERSED TUBE TUNNEL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1026" name="Picture 2" descr="C:\Users\Samsung\Desktop\Ekran Alıntısı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962801" cy="482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9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C:\Users\Samsung\Desktop\Ekran Alıntısı seb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152051" cy="492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9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 descr="C:\Users\Samsung\Desktop\Ekran Alıntısı sülükpın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753039" cy="46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1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 descr="C:\Users\Samsung\Desktop\Ekran Alıntısı terz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763176" cy="42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8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 descr="C:\Users\Samsung\Desktop\Ekran Alıntısı köprü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346702" cy="7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amsung\Desktop\Ekran Alıntısı aynısı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17" y="1713563"/>
            <a:ext cx="6237188" cy="424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82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 descr="C:\Users\Samsung\Desktop\Ekran Alıntısı m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172131" cy="46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25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OTHER ARTIFICIAL ISLANDS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171" name="Picture 3" descr="C:\Users\Samsung\Desktop\ewgry4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5616624" cy="463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27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OTHER ARTIFICIAL ISLANDS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194" name="Picture 2" descr="C:\Users\Samsung\Desktop\Ekran Alıntısı fwd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768752" cy="433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95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64</Words>
  <Application>Microsoft Office PowerPoint</Application>
  <PresentationFormat>Ekran Gösterisi (4:3)</PresentationFormat>
  <Paragraphs>11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Century Schoolbook</vt:lpstr>
      <vt:lpstr>Wingdings</vt:lpstr>
      <vt:lpstr>Wingdings 2</vt:lpstr>
      <vt:lpstr>Cumba</vt:lpstr>
      <vt:lpstr>CE 410 GROUP VOLTRAN-IZMIR IMMERSED TUBE TUNNEL PROJECT</vt:lpstr>
      <vt:lpstr>IZMIR IMMERSED TUBE TUNNEL</vt:lpstr>
      <vt:lpstr>PowerPoint Sunusu</vt:lpstr>
      <vt:lpstr>PowerPoint Sunusu</vt:lpstr>
      <vt:lpstr>PowerPoint Sunusu</vt:lpstr>
      <vt:lpstr>PowerPoint Sunusu</vt:lpstr>
      <vt:lpstr>PowerPoint Sunusu</vt:lpstr>
      <vt:lpstr>OTHER ARTIFICIAL ISLANDS</vt:lpstr>
      <vt:lpstr>OTHER ARTIFICIAL ISLANDS</vt:lpstr>
      <vt:lpstr>Other Immersed Tube Tunnels</vt:lpstr>
      <vt:lpstr>Other Immersed Tube Tunnels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410 GROUP VOLTRAN-IZMIR IMMERSED TUBE TUNNEL PROJECT</dc:title>
  <cp:revision>6</cp:revision>
  <dcterms:created xsi:type="dcterms:W3CDTF">2017-03-07T08:41:51Z</dcterms:created>
  <dcterms:modified xsi:type="dcterms:W3CDTF">2023-12-05T23:05:38Z</dcterms:modified>
</cp:coreProperties>
</file>