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60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31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3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84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67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0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9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21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9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9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BC1-4BCE-42AD-B19E-8834E34BE82D}" type="datetimeFigureOut">
              <a:rPr lang="tr-TR" smtClean="0"/>
              <a:t>05.12.2023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253B-D450-4016-844B-B9EA75D2C5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69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tr-TR" b="1" i="1" dirty="0" smtClean="0">
                <a:solidFill>
                  <a:srgbClr val="C00000"/>
                </a:solidFill>
              </a:rPr>
              <a:t>DESIGN OF PILE FOUNDATIONS IN SAND</a:t>
            </a:r>
            <a:endParaRPr lang="tr-TR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72008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DESIGN CONSIDERATIONS </a:t>
            </a:r>
            <a:endParaRPr lang="tr-TR" sz="40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640960" cy="3384376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Water table is neglected 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Cohesion=0 since it is sand.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sand, allowable average settlement is 25 mm. Above this value, pile design should be considered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deformations are within the linearly elastic range of soil behavior.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Standard auger diameters are 30,45,65,80,100,120,160,200 cm.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piles in your design should have the same diameter.</a:t>
            </a:r>
            <a:endParaRPr lang="tr-TR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Pile cap is rigid; thus, load is equally distributed.</a:t>
            </a:r>
            <a:endParaRPr lang="tr-TR" sz="2000" dirty="0">
              <a:solidFill>
                <a:schemeClr val="tx1"/>
              </a:solidFill>
            </a:endParaRPr>
          </a:p>
          <a:p>
            <a:pPr lvl="0" algn="l"/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tr-TR" sz="2000" dirty="0">
              <a:solidFill>
                <a:schemeClr val="tx1"/>
              </a:solidFill>
            </a:endParaRPr>
          </a:p>
          <a:p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29614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DESIGN CONSIDERATIONS 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640960" cy="3384376"/>
          </a:xfrm>
        </p:spPr>
        <p:txBody>
          <a:bodyPr>
            <a:normAutofit fontScale="70000" lnSpcReduction="20000"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 loads are vertical loads, no horizontal action (wind, earthquake, etc.).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Vertical stress at the midpoint of pile is considered.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In calculation of the end bearing capacity factor (Nq), a curve is fitted in excel and the equation of this curve is used in the code.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Group action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considered. The factors of safety for a single pile are valid for block failure analysis as well. (F.S=2.5)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Total cost of one pile=160*(D^2)*L(materials)+40*(D^0.5)*L^1.2(construction)</a:t>
            </a:r>
            <a:endParaRPr lang="tr-TR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cost of the pile cap=250*Area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74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936103"/>
          </a:xfrm>
        </p:spPr>
        <p:txBody>
          <a:bodyPr/>
          <a:lstStyle/>
          <a:p>
            <a:r>
              <a:rPr lang="tr-TR" b="1" i="1" dirty="0" smtClean="0">
                <a:solidFill>
                  <a:srgbClr val="FF0000"/>
                </a:solidFill>
              </a:rPr>
              <a:t>WHAT HAS BEEN DONE?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496944" cy="28083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Pile design conditions were determined</a:t>
            </a:r>
            <a:r>
              <a:rPr lang="tr-TR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A simple hand design were done.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Different .m files were prepared at the beginning, but then all of them and some other formulations were brought together ın GUI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Algorithm was developed, and coded.</a:t>
            </a:r>
          </a:p>
          <a:p>
            <a:pPr algn="l"/>
            <a:endParaRPr lang="tr-TR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17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tr-TR" b="1" i="1" dirty="0" smtClean="0">
                <a:solidFill>
                  <a:srgbClr val="FF0000"/>
                </a:solidFill>
              </a:rPr>
              <a:t>WHAT HAS NOT BEEN DONE?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568952" cy="2880320"/>
          </a:xfrm>
        </p:spPr>
        <p:txBody>
          <a:bodyPr>
            <a:normAutofit/>
          </a:bodyPr>
          <a:lstStyle/>
          <a:p>
            <a:pPr algn="l"/>
            <a:endParaRPr lang="tr-TR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Late start to prepare the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There is no condition where the horizontal action is not exist.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1"/>
                </a:solidFill>
              </a:rPr>
              <a:t>Water table should have been considered.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7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REFERENCES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8928992" cy="511256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BIRAND, A., ERGUN, U., &amp; EROL, O. (</a:t>
            </a:r>
            <a:r>
              <a:rPr lang="en-US" sz="2000" dirty="0" err="1">
                <a:solidFill>
                  <a:schemeClr val="tx1"/>
                </a:solidFill>
              </a:rPr>
              <a:t>n.d.</a:t>
            </a:r>
            <a:r>
              <a:rPr lang="en-US" sz="2000" dirty="0">
                <a:solidFill>
                  <a:schemeClr val="tx1"/>
                </a:solidFill>
              </a:rPr>
              <a:t>). </a:t>
            </a:r>
            <a:r>
              <a:rPr lang="en-US" sz="2000" i="1" dirty="0">
                <a:solidFill>
                  <a:schemeClr val="tx1"/>
                </a:solidFill>
              </a:rPr>
              <a:t>FOUNDATION ENGINEERING 1 LECTURE NOTES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tr-TR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TOKER, K. (</a:t>
            </a:r>
            <a:r>
              <a:rPr lang="en-US" sz="2000" dirty="0" err="1">
                <a:solidFill>
                  <a:schemeClr val="tx1"/>
                </a:solidFill>
              </a:rPr>
              <a:t>n.d.</a:t>
            </a:r>
            <a:r>
              <a:rPr lang="en-US" sz="2000" dirty="0">
                <a:solidFill>
                  <a:schemeClr val="tx1"/>
                </a:solidFill>
              </a:rPr>
              <a:t>). </a:t>
            </a:r>
            <a:r>
              <a:rPr lang="en-US" sz="2000" i="1" dirty="0">
                <a:solidFill>
                  <a:schemeClr val="tx1"/>
                </a:solidFill>
              </a:rPr>
              <a:t>CE462-FOUNDATION ENGINEERING II DEEP FOUNDATIONS Course Reference Material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tr-TR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MATLAB. (</a:t>
            </a:r>
            <a:r>
              <a:rPr lang="en-US" sz="2000" dirty="0" err="1">
                <a:solidFill>
                  <a:schemeClr val="tx1"/>
                </a:solidFill>
              </a:rPr>
              <a:t>n.d.</a:t>
            </a:r>
            <a:r>
              <a:rPr lang="en-US" sz="2000" dirty="0">
                <a:solidFill>
                  <a:schemeClr val="tx1"/>
                </a:solidFill>
              </a:rPr>
              <a:t>). Retrieved January 25, 2016, </a:t>
            </a:r>
            <a:r>
              <a:rPr lang="en-US" sz="2000" dirty="0" smtClean="0">
                <a:solidFill>
                  <a:schemeClr val="tx1"/>
                </a:solidFill>
              </a:rPr>
              <a:t>from</a:t>
            </a:r>
            <a:endParaRPr lang="tr-TR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://www.mathworks.com/products/matlab/ </a:t>
            </a:r>
          </a:p>
          <a:p>
            <a:pPr algn="l"/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320</Words>
  <Application>Microsoft Office PowerPoint</Application>
  <PresentationFormat>Ekran Gösterisi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DESIGN OF PILE FOUNDATIONS IN SAND</vt:lpstr>
      <vt:lpstr>DESIGN CONSIDERATIONS </vt:lpstr>
      <vt:lpstr>DESIGN CONSIDERATIONS </vt:lpstr>
      <vt:lpstr>WHAT HAS BEEN DONE?</vt:lpstr>
      <vt:lpstr>WHAT HAS NOT BEEN DONE?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PILE FOUNDATIONS IN SAND</dc:title>
  <cp:revision>9</cp:revision>
  <dcterms:created xsi:type="dcterms:W3CDTF">2016-01-25T08:26:55Z</dcterms:created>
  <dcterms:modified xsi:type="dcterms:W3CDTF">2023-12-05T18:01:55Z</dcterms:modified>
</cp:coreProperties>
</file>