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01ABF-5B0D-467F-8469-2A11408F20BE}" type="datetimeFigureOut">
              <a:rPr lang="tr-TR"/>
              <a:t>4.5.2016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E9E9C-6931-4967-8D34-94E2458823C4}" type="slidenum">
              <a:rPr lang="tr-TR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108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E9E9C-6931-4967-8D34-94E2458823C4}" type="slidenum">
              <a:rPr lang="tr-TR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7298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E9E9C-6931-4967-8D34-94E2458823C4}" type="slidenum">
              <a:rPr lang="tr-TR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24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E9E9C-6931-4967-8D34-94E2458823C4}" type="slidenum">
              <a:rPr lang="tr-TR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184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E9E9C-6931-4967-8D34-94E2458823C4}" type="slidenum">
              <a:rPr lang="tr-TR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977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E9E9C-6931-4967-8D34-94E2458823C4}" type="slidenum">
              <a:rPr lang="tr-TR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554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E9E9C-6931-4967-8D34-94E2458823C4}" type="slidenum">
              <a:rPr lang="tr-TR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7600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E9E9C-6931-4967-8D34-94E2458823C4}" type="slidenum">
              <a:rPr lang="tr-TR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7852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E9E9C-6931-4967-8D34-94E2458823C4}" type="slidenum">
              <a:rPr lang="tr-TR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5722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E9E9C-6931-4967-8D34-94E2458823C4}" type="slidenum">
              <a:rPr lang="tr-TR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1893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E9E9C-6931-4967-8D34-94E2458823C4}" type="slidenum">
              <a:rPr lang="tr-TR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7021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E9E9C-6931-4967-8D34-94E2458823C4}" type="slidenum">
              <a:rPr lang="tr-TR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4359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E9E9C-6931-4967-8D34-94E2458823C4}" type="slidenum">
              <a:rPr lang="tr-TR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723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dirty="0"/>
              <a:t>Asıl başlık stili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26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dirty="0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697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dirty="0"/>
              <a:t>Asıl başlık stili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2663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dirty="0"/>
              <a:t>Asıl başlık stili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dirty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1114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dirty="0"/>
              <a:t>Asıl başlık stili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dirty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303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dirty="0"/>
              <a:t>Asıl başlık stili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dirty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2103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3302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dirty="0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046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dirty="0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649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dirty="0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302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92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4.5.2016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704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4.5.2016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725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4.5.2016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780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dirty="0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210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dirty="0"/>
              <a:t>Asıl başlık stili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dirty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542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Asıl metin stillerini düzenle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4.5.2016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225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94134" y="-555625"/>
            <a:ext cx="10147300" cy="2126457"/>
          </a:xfrm>
        </p:spPr>
        <p:txBody>
          <a:bodyPr/>
          <a:lstStyle/>
          <a:p>
            <a:r>
              <a:rPr lang="tr-TR" sz="8000" dirty="0"/>
              <a:t>   </a:t>
            </a:r>
            <a:r>
              <a:rPr lang="tr-TR" sz="7200" dirty="0"/>
              <a:t>          </a:t>
            </a:r>
            <a:r>
              <a:rPr lang="tr-TR" sz="6000" dirty="0">
                <a:latin typeface="Rockwell Condensed"/>
              </a:rPr>
              <a:t>ORHAN VELİ KANIK</a:t>
            </a:r>
          </a:p>
        </p:txBody>
      </p:sp>
      <p:pic>
        <p:nvPicPr>
          <p:cNvPr id="4" name="Resim 3" descr="1.-Orhan-Veli-Kanık-480x6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550" y="1464867"/>
            <a:ext cx="4125913" cy="5156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>
                <a:latin typeface="Times New Roman"/>
              </a:rPr>
              <a:t>                       Ölümü</a:t>
            </a:r>
          </a:p>
        </p:txBody>
      </p:sp>
      <p:pic>
        <p:nvPicPr>
          <p:cNvPr id="4" name="İçerik Yer Tutucusu 3" descr="tumblr_n4llmncoXg1qdflo4o5_1280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07225" y="2205435"/>
            <a:ext cx="3277393" cy="4384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Resim 5" descr="vel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57" y="1324669"/>
            <a:ext cx="3600450" cy="450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70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>
                <a:latin typeface="Times New Roman"/>
              </a:rPr>
              <a:t>                      Etkileri</a:t>
            </a:r>
          </a:p>
        </p:txBody>
      </p:sp>
      <p:pic>
        <p:nvPicPr>
          <p:cNvPr id="4" name="İçerik Yer Tutucusu 3" descr="GAOXUGUSCN2272016143843_bavul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2621" y="1200174"/>
            <a:ext cx="3584653" cy="4280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Resim 5" descr="granada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311" y="1228929"/>
            <a:ext cx="3136106" cy="4262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Resim 6" descr="TÜRKhazira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206" y="1828427"/>
            <a:ext cx="4331057" cy="576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18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sz="4800" dirty="0">
                <a:latin typeface="Times New Roman"/>
              </a:rPr>
              <a:t>Dinlediğiniz için teşekkürler...</a:t>
            </a:r>
          </a:p>
        </p:txBody>
      </p:sp>
    </p:spTree>
    <p:extLst>
      <p:ext uri="{BB962C8B-B14F-4D97-AF65-F5344CB8AC3E}">
        <p14:creationId xmlns:p14="http://schemas.microsoft.com/office/powerpoint/2010/main" val="89168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   </a:t>
            </a:r>
            <a:r>
              <a:rPr lang="tr-TR" sz="4400" dirty="0"/>
              <a:t>       </a:t>
            </a:r>
            <a:r>
              <a:rPr lang="tr-TR" sz="4800" dirty="0">
                <a:latin typeface="Times New Roman"/>
              </a:rPr>
              <a:t>Çocukluğu</a:t>
            </a:r>
          </a:p>
        </p:txBody>
      </p:sp>
      <p:pic>
        <p:nvPicPr>
          <p:cNvPr id="4" name="Resim 3" descr="tumblr_mns0l0njf81su3o31o2_5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590" y="1406922"/>
            <a:ext cx="3093640" cy="4922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Resim 4" descr="000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082" y="1710531"/>
            <a:ext cx="3367485" cy="4837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698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                      </a:t>
            </a:r>
            <a:r>
              <a:rPr lang="tr-TR" sz="4800" dirty="0">
                <a:latin typeface="Times New Roman"/>
              </a:rPr>
              <a:t>Gençliği</a:t>
            </a:r>
          </a:p>
        </p:txBody>
      </p:sp>
      <p:pic>
        <p:nvPicPr>
          <p:cNvPr id="5" name="Resim 4" descr="0002 (2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54" y="1481931"/>
            <a:ext cx="3491309" cy="430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Resim 2" descr="000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754" y="1377555"/>
            <a:ext cx="4737894" cy="3294924"/>
          </a:xfrm>
          <a:prstGeom prst="rect">
            <a:avLst/>
          </a:prstGeom>
        </p:spPr>
      </p:pic>
      <p:pic>
        <p:nvPicPr>
          <p:cNvPr id="4" name="Resim 3" descr="hava-bedava-su-bedava-siir-bedav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0663" y="3776663"/>
            <a:ext cx="4510881" cy="2924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652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             </a:t>
            </a:r>
            <a:r>
              <a:rPr lang="tr-TR" sz="4800" dirty="0">
                <a:latin typeface="Times New Roman"/>
              </a:rPr>
              <a:t>Askerliği</a:t>
            </a:r>
          </a:p>
        </p:txBody>
      </p:sp>
      <p:pic>
        <p:nvPicPr>
          <p:cNvPr id="4" name="Resim 3" descr="foto-asker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941" y="1263903"/>
            <a:ext cx="2492771" cy="3276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Resim 4" descr="000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497" y="1369449"/>
            <a:ext cx="4651374" cy="3538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Resim 2" descr="0007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584" y="3030034"/>
            <a:ext cx="5749528" cy="3752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139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          </a:t>
            </a:r>
            <a:r>
              <a:rPr lang="tr-TR" sz="4800" dirty="0">
                <a:latin typeface="Times New Roman"/>
              </a:rPr>
              <a:t>Sanat Hayatı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357040" y="1903695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sz="3600" dirty="0">
                <a:latin typeface="Times New Roman"/>
              </a:rPr>
              <a:t>-Garip Öncesi</a:t>
            </a:r>
          </a:p>
          <a:p>
            <a:pPr marL="0" indent="0">
              <a:buNone/>
            </a:pPr>
            <a:r>
              <a:rPr lang="tr-TR" sz="3600" dirty="0">
                <a:latin typeface="Times New Roman"/>
              </a:rPr>
              <a:t>-Garip Dönemi</a:t>
            </a:r>
          </a:p>
          <a:p>
            <a:pPr marL="0" indent="0">
              <a:buNone/>
            </a:pPr>
            <a:r>
              <a:rPr lang="tr-TR" sz="3600" dirty="0">
                <a:latin typeface="Times New Roman"/>
              </a:rPr>
              <a:t>-Garip Sonrası</a:t>
            </a:r>
          </a:p>
        </p:txBody>
      </p:sp>
      <p:pic>
        <p:nvPicPr>
          <p:cNvPr id="6" name="Resim 5" descr="orhan-vel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709" y="1644903"/>
            <a:ext cx="5458045" cy="4047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Resim 3" descr="Orhan_Veli_Kanık_imzası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259" y="4094515"/>
            <a:ext cx="2743200" cy="95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7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>
                <a:latin typeface="Times New Roman"/>
              </a:rPr>
              <a:t>                Garip Öncesi</a:t>
            </a:r>
          </a:p>
        </p:txBody>
      </p:sp>
      <p:pic>
        <p:nvPicPr>
          <p:cNvPr id="7" name="Resim 6" descr="gorsel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279" y="1363663"/>
            <a:ext cx="3635771" cy="3631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İçerik Yer Tutucusu 9" descr="sehgrsed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76363" y="1363663"/>
            <a:ext cx="3822700" cy="3538537"/>
          </a:xfrm>
        </p:spPr>
      </p:pic>
      <p:pic>
        <p:nvPicPr>
          <p:cNvPr id="8" name="Resim 7" descr="S.Ali-O.Veli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000" y="3575844"/>
            <a:ext cx="4700588" cy="3082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211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    </a:t>
            </a:r>
            <a:r>
              <a:rPr lang="tr-TR" sz="4800" dirty="0">
                <a:latin typeface="Times New Roman"/>
              </a:rPr>
              <a:t>    Garip Dönemi</a:t>
            </a:r>
          </a:p>
        </p:txBody>
      </p:sp>
      <p:pic>
        <p:nvPicPr>
          <p:cNvPr id="3" name="Resim 2" descr="ABASIYANIK-SAİT-FAİK-ORHAN-VELİ-EYUBOGLU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476" y="1516063"/>
            <a:ext cx="4851787" cy="3005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Resim 4" descr="orhan vel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794" y="1367908"/>
            <a:ext cx="3464123" cy="3730625"/>
          </a:xfrm>
          <a:prstGeom prst="rect">
            <a:avLst/>
          </a:prstGeom>
        </p:spPr>
      </p:pic>
      <p:pic>
        <p:nvPicPr>
          <p:cNvPr id="4" name="İçerik Yer Tutucusu 3" descr="fft16_mf2959616.Jpeg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101703" y="3553267"/>
            <a:ext cx="4835921" cy="3085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561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charset="0"/>
              </a:rPr>
              <a:t>                        </a:t>
            </a:r>
            <a:r>
              <a:rPr lang="tr-TR" sz="4800" dirty="0">
                <a:latin typeface="Times New Roman" charset="0"/>
              </a:rPr>
              <a:t> Garip Dönemi </a:t>
            </a:r>
          </a:p>
        </p:txBody>
      </p:sp>
      <p:pic>
        <p:nvPicPr>
          <p:cNvPr id="4" name="İçerik Yer Tutucusu 3" descr="agoparad_ile_birlikt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5041" y="1903413"/>
            <a:ext cx="3016647" cy="377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Resim 4" descr="1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050" y="1263650"/>
            <a:ext cx="3211117" cy="3549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Resim 5" descr="Orhan-Veli-13-nisan-dogum-gunu-fotograf-nolmus-16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473" y="3308350"/>
            <a:ext cx="3153965" cy="336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5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>
                <a:latin typeface="Times New Roman"/>
              </a:rPr>
              <a:t>                 Garip </a:t>
            </a:r>
            <a:r>
              <a:rPr lang="tr-TR" sz="4800" dirty="0">
                <a:latin typeface="Times New Roman" charset="0"/>
              </a:rPr>
              <a:t>Sonrası</a:t>
            </a:r>
          </a:p>
        </p:txBody>
      </p:sp>
      <p:pic>
        <p:nvPicPr>
          <p:cNvPr id="4" name="İçerik Yer Tutucusu 3" descr="5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18563" y="1603660"/>
            <a:ext cx="2797571" cy="4117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Resim 5" descr="000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238" y="1514475"/>
            <a:ext cx="3422008" cy="3405981"/>
          </a:xfrm>
          <a:prstGeom prst="rect">
            <a:avLst/>
          </a:prstGeom>
        </p:spPr>
      </p:pic>
      <p:pic>
        <p:nvPicPr>
          <p:cNvPr id="5" name="Resim 4" descr="Orhan-Veli-13-nisan-dogum-gunu-fotograf-nolmus-1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488" y="3290888"/>
            <a:ext cx="5829696" cy="340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7399944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Geniş ekran</PresentationFormat>
  <Paragraphs>0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Duman</vt:lpstr>
      <vt:lpstr>             ORHAN VELİ KANIK</vt:lpstr>
      <vt:lpstr>                   Çocukluğu</vt:lpstr>
      <vt:lpstr>                      Gençliği</vt:lpstr>
      <vt:lpstr>                      Askerliği</vt:lpstr>
      <vt:lpstr>                   Sanat Hayatı</vt:lpstr>
      <vt:lpstr>                Garip Öncesi</vt:lpstr>
      <vt:lpstr>                 Garip Dönemi</vt:lpstr>
      <vt:lpstr>                         Garip Dönemi </vt:lpstr>
      <vt:lpstr>                 Garip Sonrası</vt:lpstr>
      <vt:lpstr>                       Ölümü</vt:lpstr>
      <vt:lpstr>                      Etkileri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ORHAN VELİ KANIK</dc:title>
  <dc:creator/>
  <cp:lastModifiedBy/>
  <cp:revision>6</cp:revision>
  <dcterms:created xsi:type="dcterms:W3CDTF">2012-08-15T22:53:30Z</dcterms:created>
  <dcterms:modified xsi:type="dcterms:W3CDTF">2016-05-04T22:45:22Z</dcterms:modified>
</cp:coreProperties>
</file>