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8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licija.si/o-slovenski-policiji/statistika/prometna-varnost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sl-SI" dirty="0"/>
              <a:t>Analiza prometnih nesreč leta 2019 (v Sloveniji)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/>
              <a:t>Vir podatkov: </a:t>
            </a:r>
            <a:r>
              <a:rPr lang="sl-SI" sz="1600" dirty="0">
                <a:hlinkClick r:id="rId2"/>
              </a:rPr>
              <a:t>https://www.policija.si/o-slovenski-policiji/statistika/prometna-varnost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Policija zbira te podatke za statistično obdelavo na koncu leta in primerjavo s prejšnjimi leti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Podatki so v obliki CSV datoteke </a:t>
            </a:r>
            <a:r>
              <a:rPr lang="en-US" sz="1600" dirty="0"/>
              <a:t>in </a:t>
            </a:r>
            <a:r>
              <a:rPr lang="sl-SI" sz="1600" dirty="0"/>
              <a:t>vsebujejo 33896 primerov in 35 atributov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 V redkih primerih je kakšen atribut brez vrednosti, pri vozniškem stažu ni čisto jasno, ali je staž enak 0 ali pa pomeni npr. da voznik nima izpita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Celotno podatkovno zbirko smo prebrali z </a:t>
            </a:r>
            <a:r>
              <a:rPr lang="sl-SI" sz="1600" dirty="0" err="1"/>
              <a:t>DictReader</a:t>
            </a:r>
            <a:r>
              <a:rPr lang="sl-SI" sz="1600" dirty="0"/>
              <a:t>-jem v en slovar, nato pa pri posamezni nalogi ustvarili slovar, tabelo, ipd. z vrednostmi potrebnih atributov 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Analizirali smo samo en vir, tako da združevanje ni bilo potrebno</a:t>
            </a:r>
            <a:endParaRPr lang="en-US" sz="1600" dirty="0"/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/>
              <a:t>Kaj vpliva na število povzročenih nesreč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Kaj vpliva na število nesreč s smrtnim izidom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Odkriti najbolj izpostavljeno skupino udeležencev v prometu</a:t>
            </a: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l-SI" dirty="0"/>
              <a:t>Ožbej Golob</a:t>
            </a:r>
            <a:endParaRPr lang="en-US" dirty="0"/>
          </a:p>
          <a:p>
            <a:r>
              <a:rPr lang="sl-SI" dirty="0" err="1"/>
              <a:t>Bian</a:t>
            </a:r>
            <a:r>
              <a:rPr lang="sl-SI" dirty="0"/>
              <a:t> Klančnik</a:t>
            </a:r>
            <a:endParaRPr lang="en-US" dirty="0"/>
          </a:p>
          <a:p>
            <a:r>
              <a:rPr lang="sl-SI" dirty="0"/>
              <a:t>Gal Lindič</a:t>
            </a:r>
            <a:endParaRPr lang="en-US" dirty="0"/>
          </a:p>
          <a:p>
            <a:r>
              <a:rPr lang="sl-SI" dirty="0"/>
              <a:t>Tadej </a:t>
            </a:r>
            <a:r>
              <a:rPr lang="sl-SI" dirty="0" err="1"/>
              <a:t>Ločniškar</a:t>
            </a:r>
            <a:endParaRPr lang="sl-SI" dirty="0"/>
          </a:p>
          <a:p>
            <a:r>
              <a:rPr lang="sl-SI" dirty="0"/>
              <a:t>Jan </a:t>
            </a:r>
            <a:r>
              <a:rPr lang="sl-SI" dirty="0" err="1"/>
              <a:t>Weissenbach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/>
              <a:t>6. 4. 2020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l-SI" sz="1600" dirty="0"/>
              <a:t>Odkriti najbolj izpostavljeno skupino udeležencev v prometu:</a:t>
            </a:r>
          </a:p>
          <a:p>
            <a:pPr lvl="1">
              <a:buFontTx/>
              <a:buChar char="-"/>
            </a:pPr>
            <a:r>
              <a:rPr lang="sl-SI" sz="1300" dirty="0"/>
              <a:t>Zgradili bomo napovedni model za prometne nesreče s smrtnim izidom</a:t>
            </a:r>
          </a:p>
          <a:p>
            <a:pPr>
              <a:buFontTx/>
              <a:buChar char="-"/>
            </a:pPr>
            <a:r>
              <a:rPr lang="sl-SI" sz="1600" dirty="0"/>
              <a:t>Poiskali bomo povezanost med atributi</a:t>
            </a:r>
          </a:p>
          <a:p>
            <a:pPr lvl="1">
              <a:buFontTx/>
              <a:buChar char="-"/>
            </a:pPr>
            <a:r>
              <a:rPr lang="sl-SI" sz="1300" dirty="0"/>
              <a:t>Preverili bomo odvisnost atributov med sabo</a:t>
            </a:r>
          </a:p>
          <a:p>
            <a:pPr lvl="1">
              <a:buFontTx/>
              <a:buChar char="-"/>
            </a:pPr>
            <a:r>
              <a:rPr lang="sl-SI" sz="1300" dirty="0"/>
              <a:t>Za </a:t>
            </a:r>
            <a:r>
              <a:rPr lang="sl-SI" sz="1300"/>
              <a:t>predstavitev obdelanih </a:t>
            </a:r>
            <a:r>
              <a:rPr lang="sl-SI" sz="1300" dirty="0"/>
              <a:t>podatkov (vpliv alkohola, ure, spola, vozniškega staža na število prometnih nesreč) bomo uporabili vizualizacijo</a:t>
            </a:r>
          </a:p>
          <a:p>
            <a:pPr lvl="1">
              <a:buFontTx/>
              <a:buChar char="-"/>
            </a:pPr>
            <a:endParaRPr lang="en-US" sz="13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l-SI" sz="1600" dirty="0"/>
              <a:t>Kaj vpliva na število povzročenih nesreč</a:t>
            </a:r>
            <a:endParaRPr lang="en-US" sz="1600" dirty="0"/>
          </a:p>
          <a:p>
            <a:pPr lvl="1"/>
            <a:r>
              <a:rPr lang="sl-SI" sz="1300" dirty="0"/>
              <a:t>Analizirali smo vpliv alkohola, ure, spola, vozniškega staža na število prometnih nesreč</a:t>
            </a:r>
          </a:p>
          <a:p>
            <a:r>
              <a:rPr lang="sl-SI" sz="1600" dirty="0"/>
              <a:t>Kaj vpliva na število nesreč s smrtnim izidom</a:t>
            </a:r>
            <a:endParaRPr lang="en-US" sz="1600" dirty="0"/>
          </a:p>
          <a:p>
            <a:pPr lvl="1"/>
            <a:r>
              <a:rPr lang="sl-SI" sz="1300" dirty="0"/>
              <a:t>Pregledali smo vpliv varnostnega pasu na izid prometne nesreče</a:t>
            </a:r>
          </a:p>
          <a:p>
            <a:pPr lvl="1"/>
            <a:r>
              <a:rPr lang="sl-SI" sz="1300" dirty="0"/>
              <a:t>Analizirali smo vpliv tipa nesreče na poškodbe udeležencev ipd.</a:t>
            </a:r>
            <a:endParaRPr lang="en-US" sz="13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45E90-ADE3-6D4B-B417-CEAE624D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B3E59-9267-6242-BB44-A4EFF32E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34021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>
                <a:latin typeface="+mn-lt"/>
              </a:rPr>
              <a:t>Dodatna prosojnica za rezultate oz. odprta vprašanja (če potrebno)</a:t>
            </a:r>
            <a:endParaRPr lang="en-US" sz="1600" b="1" dirty="0">
              <a:latin typeface="+mn-lt"/>
            </a:endParaRP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23EB5E-4FE3-4019-A500-795E8D9EA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326" y="520035"/>
            <a:ext cx="3569584" cy="235248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DBCEF-77E6-5642-B9DF-D2609A46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E4283-53D1-064E-9B76-B5FA2C0E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94749C-80AA-43B4-A8C9-8054F511E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07" y="2979877"/>
            <a:ext cx="2079707" cy="1575800"/>
          </a:xfrm>
          <a:prstGeom prst="rect">
            <a:avLst/>
          </a:prstGeom>
        </p:spPr>
      </p:pic>
      <p:pic>
        <p:nvPicPr>
          <p:cNvPr id="12" name="Picture 11" descr="A picture containing fence&#10;&#10;Description automatically generated">
            <a:extLst>
              <a:ext uri="{FF2B5EF4-FFF2-40B4-BE49-F238E27FC236}">
                <a16:creationId xmlns:a16="http://schemas.microsoft.com/office/drawing/2014/main" id="{931D640B-C86E-4E24-AFCA-DDD6CE44B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118" y="2979877"/>
            <a:ext cx="2298482" cy="15758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FA4008-DA35-4FF4-BDB2-46820D293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075" y="520035"/>
            <a:ext cx="3462349" cy="2352486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84E7F6-3D99-4186-A692-551F7E9A1B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0728" y="3077408"/>
            <a:ext cx="1637795" cy="1478269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9CDEA9-BF47-4B8E-81E7-C069BA3D27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2827" y="3207224"/>
            <a:ext cx="2020097" cy="13484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C624BC-0C8B-47B6-BB4A-AB9E0A707931}"/>
              </a:ext>
            </a:extLst>
          </p:cNvPr>
          <p:cNvSpPr txBox="1"/>
          <p:nvPr/>
        </p:nvSpPr>
        <p:spPr>
          <a:xfrm>
            <a:off x="7419975" y="3074461"/>
            <a:ext cx="13292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600" dirty="0"/>
              <a:t>Število smrti glede na tip udeleženca</a:t>
            </a:r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64164D-8434-43B3-BFE7-AEF2AF1E7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347" y="239315"/>
            <a:ext cx="6997305" cy="466487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03A27-2AF5-4763-B852-39F23D62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8F3E3-199C-4265-B640-A29CA82B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5A006-BF0E-4A35-83B1-FE221354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0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330</Words>
  <Application>Microsoft Office PowerPoint</Application>
  <PresentationFormat>On-screen Show (16:9)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Analiza prometnih nesreč leta 2019 (v Sloveniji)</vt:lpstr>
      <vt:lpstr>PowerPoint Presentation</vt:lpstr>
      <vt:lpstr>Dodatna prosojnica za rezultate oz. odprta vprašanja (če potrebno)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bokratek, informativen in naj povzame bistvo projekta</dc:title>
  <dc:creator>Microsoft Office User</dc:creator>
  <cp:lastModifiedBy>Ožbej Golob</cp:lastModifiedBy>
  <cp:revision>35</cp:revision>
  <dcterms:created xsi:type="dcterms:W3CDTF">2020-04-03T06:53:29Z</dcterms:created>
  <dcterms:modified xsi:type="dcterms:W3CDTF">2020-04-05T16:27:09Z</dcterms:modified>
</cp:coreProperties>
</file>