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7" r:id="rId7"/>
    <p:sldId id="278" r:id="rId8"/>
    <p:sldId id="272" r:id="rId9"/>
    <p:sldId id="269" r:id="rId10"/>
    <p:sldId id="273" r:id="rId11"/>
    <p:sldId id="259" r:id="rId12"/>
    <p:sldId id="274" r:id="rId13"/>
    <p:sldId id="275" r:id="rId14"/>
    <p:sldId id="262" r:id="rId15"/>
    <p:sldId id="267" r:id="rId16"/>
    <p:sldId id="276" r:id="rId17"/>
  </p:sldIdLst>
  <p:sldSz cx="12188825" cy="6858000"/>
  <p:notesSz cx="6858000" cy="9144000"/>
  <p:defaultTextStyle>
    <a:defPPr rtl="0">
      <a:defRPr lang="tr-t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82916"/>
  </p:normalViewPr>
  <p:slideViewPr>
    <p:cSldViewPr>
      <p:cViewPr varScale="1">
        <p:scale>
          <a:sx n="94" d="100"/>
          <a:sy n="94" d="100"/>
        </p:scale>
        <p:origin x="1002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6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C1379-384F-A84D-87A7-9649915F5E7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2F5C8629-58AC-A545-A230-A9E153D427CB}">
      <dgm:prSet phldrT="[Metin]"/>
      <dgm:spPr/>
      <dgm:t>
        <a:bodyPr/>
        <a:lstStyle/>
        <a:p>
          <a:r>
            <a:rPr lang="tr-TR" dirty="0" err="1"/>
            <a:t>Clean</a:t>
          </a:r>
          <a:r>
            <a:rPr lang="tr-TR" dirty="0"/>
            <a:t> &amp; Normalize</a:t>
          </a:r>
        </a:p>
      </dgm:t>
    </dgm:pt>
    <dgm:pt modelId="{64498385-4E8A-CA49-9C19-9279491F171F}" type="parTrans" cxnId="{C99EF0D8-B8FE-4C49-9B91-BF431F4286FE}">
      <dgm:prSet/>
      <dgm:spPr/>
      <dgm:t>
        <a:bodyPr/>
        <a:lstStyle/>
        <a:p>
          <a:endParaRPr lang="tr-TR"/>
        </a:p>
      </dgm:t>
    </dgm:pt>
    <dgm:pt modelId="{A882054D-10FA-4841-A4C7-2B49B9490963}" type="sibTrans" cxnId="{C99EF0D8-B8FE-4C49-9B91-BF431F4286FE}">
      <dgm:prSet/>
      <dgm:spPr/>
      <dgm:t>
        <a:bodyPr/>
        <a:lstStyle/>
        <a:p>
          <a:endParaRPr lang="tr-TR"/>
        </a:p>
      </dgm:t>
    </dgm:pt>
    <dgm:pt modelId="{53BF3D98-CFE3-A843-B297-B2C18C3DFCBC}">
      <dgm:prSet phldrT="[Metin]"/>
      <dgm:spPr/>
      <dgm:t>
        <a:bodyPr/>
        <a:lstStyle/>
        <a:p>
          <a:r>
            <a:rPr lang="tr-TR" dirty="0" err="1"/>
            <a:t>Remove</a:t>
          </a:r>
          <a:r>
            <a:rPr lang="tr-TR" dirty="0"/>
            <a:t> </a:t>
          </a:r>
          <a:r>
            <a:rPr lang="tr-TR" dirty="0" err="1"/>
            <a:t>special</a:t>
          </a:r>
          <a:r>
            <a:rPr lang="tr-TR" dirty="0"/>
            <a:t> </a:t>
          </a:r>
          <a:r>
            <a:rPr lang="tr-TR" dirty="0" err="1"/>
            <a:t>characters,emoji,space</a:t>
          </a:r>
          <a:endParaRPr lang="tr-TR" dirty="0"/>
        </a:p>
      </dgm:t>
    </dgm:pt>
    <dgm:pt modelId="{69C3A445-79F3-4C43-9EBA-203CCE4AAE26}" type="parTrans" cxnId="{70AB8E8B-93B8-CC42-94DE-90B2B0A63644}">
      <dgm:prSet/>
      <dgm:spPr/>
      <dgm:t>
        <a:bodyPr/>
        <a:lstStyle/>
        <a:p>
          <a:endParaRPr lang="tr-TR"/>
        </a:p>
      </dgm:t>
    </dgm:pt>
    <dgm:pt modelId="{86F7AEDB-01C6-5E4E-BE64-90EECD46D0CD}" type="sibTrans" cxnId="{70AB8E8B-93B8-CC42-94DE-90B2B0A63644}">
      <dgm:prSet/>
      <dgm:spPr/>
      <dgm:t>
        <a:bodyPr/>
        <a:lstStyle/>
        <a:p>
          <a:endParaRPr lang="tr-TR"/>
        </a:p>
      </dgm:t>
    </dgm:pt>
    <dgm:pt modelId="{0321D9DC-224E-2044-96CA-D5EDB1001C6E}">
      <dgm:prSet phldrT="[Metin]"/>
      <dgm:spPr/>
      <dgm:t>
        <a:bodyPr/>
        <a:lstStyle/>
        <a:p>
          <a:r>
            <a:rPr lang="tr-TR" dirty="0" err="1"/>
            <a:t>Lowercase</a:t>
          </a:r>
          <a:r>
            <a:rPr lang="tr-TR" dirty="0"/>
            <a:t> &amp; </a:t>
          </a:r>
          <a:r>
            <a:rPr lang="tr-TR" dirty="0" err="1"/>
            <a:t>split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words</a:t>
          </a:r>
          <a:endParaRPr lang="tr-TR" dirty="0"/>
        </a:p>
      </dgm:t>
    </dgm:pt>
    <dgm:pt modelId="{C345F624-344C-B649-BE27-85DDE86B94E9}" type="parTrans" cxnId="{B0A8173F-89A7-3341-BF01-F88A3A6D27AB}">
      <dgm:prSet/>
      <dgm:spPr/>
      <dgm:t>
        <a:bodyPr/>
        <a:lstStyle/>
        <a:p>
          <a:endParaRPr lang="tr-TR"/>
        </a:p>
      </dgm:t>
    </dgm:pt>
    <dgm:pt modelId="{4FB2DF2F-82C0-1049-AB20-6BEF3C89C70A}" type="sibTrans" cxnId="{B0A8173F-89A7-3341-BF01-F88A3A6D27AB}">
      <dgm:prSet/>
      <dgm:spPr/>
      <dgm:t>
        <a:bodyPr/>
        <a:lstStyle/>
        <a:p>
          <a:endParaRPr lang="tr-TR"/>
        </a:p>
      </dgm:t>
    </dgm:pt>
    <dgm:pt modelId="{F17B107A-0B29-D543-A212-5EFE5C4A283E}">
      <dgm:prSet phldrT="[Metin]"/>
      <dgm:spPr/>
      <dgm:t>
        <a:bodyPr/>
        <a:lstStyle/>
        <a:p>
          <a:r>
            <a:rPr lang="tr-TR" dirty="0"/>
            <a:t>Stop </a:t>
          </a:r>
          <a:r>
            <a:rPr lang="tr-TR" dirty="0" err="1"/>
            <a:t>Words</a:t>
          </a:r>
          <a:endParaRPr lang="tr-TR" dirty="0"/>
        </a:p>
      </dgm:t>
    </dgm:pt>
    <dgm:pt modelId="{ACF10F86-E9B1-B344-9700-EF6333A78D03}" type="parTrans" cxnId="{0EAF767F-5B7E-6543-BA16-261E41C70F9D}">
      <dgm:prSet/>
      <dgm:spPr/>
      <dgm:t>
        <a:bodyPr/>
        <a:lstStyle/>
        <a:p>
          <a:endParaRPr lang="tr-TR"/>
        </a:p>
      </dgm:t>
    </dgm:pt>
    <dgm:pt modelId="{D153848E-A7ED-0E4D-BBD6-CC83819F567D}" type="sibTrans" cxnId="{0EAF767F-5B7E-6543-BA16-261E41C70F9D}">
      <dgm:prSet/>
      <dgm:spPr/>
      <dgm:t>
        <a:bodyPr/>
        <a:lstStyle/>
        <a:p>
          <a:endParaRPr lang="tr-TR"/>
        </a:p>
      </dgm:t>
    </dgm:pt>
    <dgm:pt modelId="{6D74641E-A113-4740-B3EC-499EAAEAFA5C}">
      <dgm:prSet phldrT="[Metin]"/>
      <dgm:spPr/>
      <dgm:t>
        <a:bodyPr/>
        <a:lstStyle/>
        <a:p>
          <a:r>
            <a:rPr lang="tr-TR" dirty="0" err="1"/>
            <a:t>Common</a:t>
          </a:r>
          <a:r>
            <a:rPr lang="tr-TR" dirty="0"/>
            <a:t> </a:t>
          </a:r>
          <a:r>
            <a:rPr lang="tr-TR" dirty="0" err="1"/>
            <a:t>used</a:t>
          </a:r>
          <a:r>
            <a:rPr lang="tr-TR" dirty="0"/>
            <a:t> </a:t>
          </a:r>
          <a:r>
            <a:rPr lang="tr-TR" dirty="0" err="1"/>
            <a:t>words</a:t>
          </a:r>
          <a:endParaRPr lang="tr-TR" dirty="0"/>
        </a:p>
      </dgm:t>
    </dgm:pt>
    <dgm:pt modelId="{77F5F740-E619-2F40-92AB-86F180069D26}" type="parTrans" cxnId="{0E4432C3-FC8B-7146-B46E-65D6B8BE4753}">
      <dgm:prSet/>
      <dgm:spPr/>
      <dgm:t>
        <a:bodyPr/>
        <a:lstStyle/>
        <a:p>
          <a:endParaRPr lang="tr-TR"/>
        </a:p>
      </dgm:t>
    </dgm:pt>
    <dgm:pt modelId="{E8B0838C-B9E7-254A-9ACA-B651140F6D2E}" type="sibTrans" cxnId="{0E4432C3-FC8B-7146-B46E-65D6B8BE4753}">
      <dgm:prSet/>
      <dgm:spPr/>
      <dgm:t>
        <a:bodyPr/>
        <a:lstStyle/>
        <a:p>
          <a:endParaRPr lang="tr-TR"/>
        </a:p>
      </dgm:t>
    </dgm:pt>
    <dgm:pt modelId="{872210C6-EF35-CB48-83D3-4D7073DC837C}">
      <dgm:prSet phldrT="[Metin]"/>
      <dgm:spPr/>
      <dgm:t>
        <a:bodyPr/>
        <a:lstStyle/>
        <a:p>
          <a:r>
            <a:rPr lang="tr-TR" dirty="0" err="1"/>
            <a:t>Stemmer</a:t>
          </a:r>
          <a:r>
            <a:rPr lang="tr-TR" dirty="0"/>
            <a:t>/</a:t>
          </a:r>
          <a:r>
            <a:rPr lang="tr-TR" dirty="0" err="1"/>
            <a:t>Lemmatizer</a:t>
          </a:r>
          <a:endParaRPr lang="en-US" noProof="0" dirty="0"/>
        </a:p>
      </dgm:t>
    </dgm:pt>
    <dgm:pt modelId="{82D8552C-BA22-FB4A-8521-D7DF3ECB5D32}" type="parTrans" cxnId="{7B00059F-3B61-0546-BD10-A6E8375A4FB0}">
      <dgm:prSet/>
      <dgm:spPr/>
      <dgm:t>
        <a:bodyPr/>
        <a:lstStyle/>
        <a:p>
          <a:endParaRPr lang="tr-TR"/>
        </a:p>
      </dgm:t>
    </dgm:pt>
    <dgm:pt modelId="{84ABB6C1-574C-6848-84FF-E38B4DB4D54A}" type="sibTrans" cxnId="{7B00059F-3B61-0546-BD10-A6E8375A4FB0}">
      <dgm:prSet/>
      <dgm:spPr/>
      <dgm:t>
        <a:bodyPr/>
        <a:lstStyle/>
        <a:p>
          <a:endParaRPr lang="tr-TR"/>
        </a:p>
      </dgm:t>
    </dgm:pt>
    <dgm:pt modelId="{80996A3E-4C5E-A943-96AF-4D41F6154F8F}">
      <dgm:prSet phldrT="[Metin]"/>
      <dgm:spPr/>
      <dgm:t>
        <a:bodyPr/>
        <a:lstStyle/>
        <a:p>
          <a:r>
            <a:rPr lang="tr-TR" dirty="0" err="1"/>
            <a:t>Producing</a:t>
          </a:r>
          <a:r>
            <a:rPr lang="tr-TR" dirty="0"/>
            <a:t> </a:t>
          </a:r>
          <a:r>
            <a:rPr lang="tr-TR" dirty="0" err="1"/>
            <a:t>variants</a:t>
          </a:r>
          <a:r>
            <a:rPr lang="tr-TR" dirty="0"/>
            <a:t> of a </a:t>
          </a:r>
          <a:r>
            <a:rPr lang="tr-TR" dirty="0" err="1"/>
            <a:t>root</a:t>
          </a:r>
          <a:r>
            <a:rPr lang="tr-TR" dirty="0"/>
            <a:t>/</a:t>
          </a:r>
          <a:r>
            <a:rPr lang="tr-TR" dirty="0" err="1"/>
            <a:t>base</a:t>
          </a:r>
          <a:r>
            <a:rPr lang="tr-TR" dirty="0"/>
            <a:t> </a:t>
          </a:r>
          <a:r>
            <a:rPr lang="tr-TR" dirty="0" err="1"/>
            <a:t>word</a:t>
          </a:r>
          <a:endParaRPr lang="tr-TR" dirty="0"/>
        </a:p>
      </dgm:t>
    </dgm:pt>
    <dgm:pt modelId="{3A57BB98-E4C6-E345-9E78-920F983B17D2}" type="parTrans" cxnId="{76288C06-A808-BC49-9A98-17030290087C}">
      <dgm:prSet/>
      <dgm:spPr/>
      <dgm:t>
        <a:bodyPr/>
        <a:lstStyle/>
        <a:p>
          <a:endParaRPr lang="tr-TR"/>
        </a:p>
      </dgm:t>
    </dgm:pt>
    <dgm:pt modelId="{4E90EC6D-89D0-B747-AEDC-5C20995241B2}" type="sibTrans" cxnId="{76288C06-A808-BC49-9A98-17030290087C}">
      <dgm:prSet/>
      <dgm:spPr/>
      <dgm:t>
        <a:bodyPr/>
        <a:lstStyle/>
        <a:p>
          <a:endParaRPr lang="tr-TR"/>
        </a:p>
      </dgm:t>
    </dgm:pt>
    <dgm:pt modelId="{E9CBFB20-F4B9-4CCA-BDA5-9E259AF767C4}">
      <dgm:prSet/>
      <dgm:spPr/>
      <dgm:t>
        <a:bodyPr/>
        <a:lstStyle/>
        <a:p>
          <a:r>
            <a:rPr lang="tr-TR" dirty="0"/>
            <a:t>A, an, in , </a:t>
          </a:r>
          <a:r>
            <a:rPr lang="tr-TR" dirty="0" err="1"/>
            <a:t>the</a:t>
          </a:r>
          <a:r>
            <a:rPr lang="tr-TR" dirty="0"/>
            <a:t>, </a:t>
          </a:r>
          <a:r>
            <a:rPr lang="tr-TR" dirty="0" err="1"/>
            <a:t>these</a:t>
          </a:r>
          <a:r>
            <a:rPr lang="tr-TR" dirty="0"/>
            <a:t> </a:t>
          </a:r>
          <a:r>
            <a:rPr lang="tr-TR" dirty="0" err="1"/>
            <a:t>etc</a:t>
          </a:r>
          <a:r>
            <a:rPr lang="tr-TR" dirty="0"/>
            <a:t>.</a:t>
          </a:r>
          <a:endParaRPr lang="en-US" dirty="0"/>
        </a:p>
      </dgm:t>
    </dgm:pt>
    <dgm:pt modelId="{DE7818D8-768D-426B-BA80-B95DCD136E88}" type="parTrans" cxnId="{0E259373-3CFD-4D08-8DDA-96607686C7CC}">
      <dgm:prSet/>
      <dgm:spPr/>
      <dgm:t>
        <a:bodyPr/>
        <a:lstStyle/>
        <a:p>
          <a:endParaRPr lang="en-US"/>
        </a:p>
      </dgm:t>
    </dgm:pt>
    <dgm:pt modelId="{C0C6E39E-A602-4D6C-9BCA-3B1668770391}" type="sibTrans" cxnId="{0E259373-3CFD-4D08-8DDA-96607686C7CC}">
      <dgm:prSet/>
      <dgm:spPr/>
      <dgm:t>
        <a:bodyPr/>
        <a:lstStyle/>
        <a:p>
          <a:endParaRPr lang="en-US"/>
        </a:p>
      </dgm:t>
    </dgm:pt>
    <dgm:pt modelId="{D746B0A6-3136-B342-8478-944BEBD30F01}" type="pres">
      <dgm:prSet presAssocID="{3C8C1379-384F-A84D-87A7-9649915F5E7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BD5EF4F-282F-AA41-8955-4281D0C36508}" type="pres">
      <dgm:prSet presAssocID="{2F5C8629-58AC-A545-A230-A9E153D427CB}" presName="circle1" presStyleLbl="node1" presStyleIdx="0" presStyleCnt="3"/>
      <dgm:spPr/>
    </dgm:pt>
    <dgm:pt modelId="{A0F1BFB6-A28C-AC48-906D-8CA732B0D71D}" type="pres">
      <dgm:prSet presAssocID="{2F5C8629-58AC-A545-A230-A9E153D427CB}" presName="space" presStyleCnt="0"/>
      <dgm:spPr/>
    </dgm:pt>
    <dgm:pt modelId="{6E26EC9F-A223-234D-BCBD-D4DDD42D30C2}" type="pres">
      <dgm:prSet presAssocID="{2F5C8629-58AC-A545-A230-A9E153D427CB}" presName="rect1" presStyleLbl="alignAcc1" presStyleIdx="0" presStyleCnt="3" custScaleX="100000" custScaleY="100000" custLinFactNeighborX="-242" custLinFactNeighborY="30769"/>
      <dgm:spPr/>
    </dgm:pt>
    <dgm:pt modelId="{4BD233CD-5D75-3B4D-9E02-C0CABC61A73E}" type="pres">
      <dgm:prSet presAssocID="{F17B107A-0B29-D543-A212-5EFE5C4A283E}" presName="vertSpace2" presStyleLbl="node1" presStyleIdx="0" presStyleCnt="3"/>
      <dgm:spPr/>
    </dgm:pt>
    <dgm:pt modelId="{CE50D341-3A31-FC41-BBC1-EA646A09F581}" type="pres">
      <dgm:prSet presAssocID="{F17B107A-0B29-D543-A212-5EFE5C4A283E}" presName="circle2" presStyleLbl="node1" presStyleIdx="1" presStyleCnt="3"/>
      <dgm:spPr/>
    </dgm:pt>
    <dgm:pt modelId="{BE80F36A-3C8C-CC4C-9FD0-FE558EAA2146}" type="pres">
      <dgm:prSet presAssocID="{F17B107A-0B29-D543-A212-5EFE5C4A283E}" presName="rect2" presStyleLbl="alignAcc1" presStyleIdx="1" presStyleCnt="3"/>
      <dgm:spPr/>
    </dgm:pt>
    <dgm:pt modelId="{76C56BE6-CFE9-5140-9D12-1D11B7900565}" type="pres">
      <dgm:prSet presAssocID="{872210C6-EF35-CB48-83D3-4D7073DC837C}" presName="vertSpace3" presStyleLbl="node1" presStyleIdx="1" presStyleCnt="3"/>
      <dgm:spPr/>
    </dgm:pt>
    <dgm:pt modelId="{BE5DBE36-5F47-AD45-8EA0-CA4742A931D8}" type="pres">
      <dgm:prSet presAssocID="{872210C6-EF35-CB48-83D3-4D7073DC837C}" presName="circle3" presStyleLbl="node1" presStyleIdx="2" presStyleCnt="3"/>
      <dgm:spPr/>
    </dgm:pt>
    <dgm:pt modelId="{81CB4B86-69C9-5C45-866B-8460542B56A3}" type="pres">
      <dgm:prSet presAssocID="{872210C6-EF35-CB48-83D3-4D7073DC837C}" presName="rect3" presStyleLbl="alignAcc1" presStyleIdx="2" presStyleCnt="3"/>
      <dgm:spPr/>
    </dgm:pt>
    <dgm:pt modelId="{04271EB0-D472-A441-98B6-850E657678B3}" type="pres">
      <dgm:prSet presAssocID="{2F5C8629-58AC-A545-A230-A9E153D427CB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8DBE1DC2-F53A-454A-953E-5FE838078026}" type="pres">
      <dgm:prSet presAssocID="{2F5C8629-58AC-A545-A230-A9E153D427CB}" presName="rect1ChTx" presStyleLbl="alignAcc1" presStyleIdx="2" presStyleCnt="3">
        <dgm:presLayoutVars>
          <dgm:bulletEnabled val="1"/>
        </dgm:presLayoutVars>
      </dgm:prSet>
      <dgm:spPr/>
    </dgm:pt>
    <dgm:pt modelId="{7D91C80F-12E2-8249-B18F-DF4AC320E3FB}" type="pres">
      <dgm:prSet presAssocID="{F17B107A-0B29-D543-A212-5EFE5C4A283E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F4114620-EE30-2E47-9238-5A6209F74FFF}" type="pres">
      <dgm:prSet presAssocID="{F17B107A-0B29-D543-A212-5EFE5C4A283E}" presName="rect2ChTx" presStyleLbl="alignAcc1" presStyleIdx="2" presStyleCnt="3">
        <dgm:presLayoutVars>
          <dgm:bulletEnabled val="1"/>
        </dgm:presLayoutVars>
      </dgm:prSet>
      <dgm:spPr/>
    </dgm:pt>
    <dgm:pt modelId="{12FB88B9-37A6-7741-9C8E-A2359087BFB5}" type="pres">
      <dgm:prSet presAssocID="{872210C6-EF35-CB48-83D3-4D7073DC837C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011C2CB4-F31C-C347-BC8E-4DB293B45EFB}" type="pres">
      <dgm:prSet presAssocID="{872210C6-EF35-CB48-83D3-4D7073DC837C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76288C06-A808-BC49-9A98-17030290087C}" srcId="{872210C6-EF35-CB48-83D3-4D7073DC837C}" destId="{80996A3E-4C5E-A943-96AF-4D41F6154F8F}" srcOrd="0" destOrd="0" parTransId="{3A57BB98-E4C6-E345-9E78-920F983B17D2}" sibTransId="{4E90EC6D-89D0-B747-AEDC-5C20995241B2}"/>
    <dgm:cxn modelId="{CE250A08-E4E7-9446-851C-A8C43E4C22F0}" type="presOf" srcId="{6D74641E-A113-4740-B3EC-499EAAEAFA5C}" destId="{F4114620-EE30-2E47-9238-5A6209F74FFF}" srcOrd="0" destOrd="0" presId="urn:microsoft.com/office/officeart/2005/8/layout/target3"/>
    <dgm:cxn modelId="{C973D335-1A04-8541-8956-8429E171AA79}" type="presOf" srcId="{80996A3E-4C5E-A943-96AF-4D41F6154F8F}" destId="{011C2CB4-F31C-C347-BC8E-4DB293B45EFB}" srcOrd="0" destOrd="0" presId="urn:microsoft.com/office/officeart/2005/8/layout/target3"/>
    <dgm:cxn modelId="{B0A8173F-89A7-3341-BF01-F88A3A6D27AB}" srcId="{2F5C8629-58AC-A545-A230-A9E153D427CB}" destId="{0321D9DC-224E-2044-96CA-D5EDB1001C6E}" srcOrd="1" destOrd="0" parTransId="{C345F624-344C-B649-BE27-85DDE86B94E9}" sibTransId="{4FB2DF2F-82C0-1049-AB20-6BEF3C89C70A}"/>
    <dgm:cxn modelId="{4B0E9C3F-778D-4FFB-93FD-919D3E553032}" type="presOf" srcId="{E9CBFB20-F4B9-4CCA-BDA5-9E259AF767C4}" destId="{F4114620-EE30-2E47-9238-5A6209F74FFF}" srcOrd="0" destOrd="1" presId="urn:microsoft.com/office/officeart/2005/8/layout/target3"/>
    <dgm:cxn modelId="{3853DB46-F0CB-034B-9AD2-D87BD848D131}" type="presOf" srcId="{0321D9DC-224E-2044-96CA-D5EDB1001C6E}" destId="{8DBE1DC2-F53A-454A-953E-5FE838078026}" srcOrd="0" destOrd="1" presId="urn:microsoft.com/office/officeart/2005/8/layout/target3"/>
    <dgm:cxn modelId="{0E259373-3CFD-4D08-8DDA-96607686C7CC}" srcId="{F17B107A-0B29-D543-A212-5EFE5C4A283E}" destId="{E9CBFB20-F4B9-4CCA-BDA5-9E259AF767C4}" srcOrd="1" destOrd="0" parTransId="{DE7818D8-768D-426B-BA80-B95DCD136E88}" sibTransId="{C0C6E39E-A602-4D6C-9BCA-3B1668770391}"/>
    <dgm:cxn modelId="{7C3A177A-9CAC-BD41-AE5E-A3230AA85554}" type="presOf" srcId="{872210C6-EF35-CB48-83D3-4D7073DC837C}" destId="{81CB4B86-69C9-5C45-866B-8460542B56A3}" srcOrd="0" destOrd="0" presId="urn:microsoft.com/office/officeart/2005/8/layout/target3"/>
    <dgm:cxn modelId="{0EAF767F-5B7E-6543-BA16-261E41C70F9D}" srcId="{3C8C1379-384F-A84D-87A7-9649915F5E77}" destId="{F17B107A-0B29-D543-A212-5EFE5C4A283E}" srcOrd="1" destOrd="0" parTransId="{ACF10F86-E9B1-B344-9700-EF6333A78D03}" sibTransId="{D153848E-A7ED-0E4D-BBD6-CC83819F567D}"/>
    <dgm:cxn modelId="{6C817186-7009-CB48-88BE-9710B836148A}" type="presOf" srcId="{53BF3D98-CFE3-A843-B297-B2C18C3DFCBC}" destId="{8DBE1DC2-F53A-454A-953E-5FE838078026}" srcOrd="0" destOrd="0" presId="urn:microsoft.com/office/officeart/2005/8/layout/target3"/>
    <dgm:cxn modelId="{70AB8E8B-93B8-CC42-94DE-90B2B0A63644}" srcId="{2F5C8629-58AC-A545-A230-A9E153D427CB}" destId="{53BF3D98-CFE3-A843-B297-B2C18C3DFCBC}" srcOrd="0" destOrd="0" parTransId="{69C3A445-79F3-4C43-9EBA-203CCE4AAE26}" sibTransId="{86F7AEDB-01C6-5E4E-BE64-90EECD46D0CD}"/>
    <dgm:cxn modelId="{7B00059F-3B61-0546-BD10-A6E8375A4FB0}" srcId="{3C8C1379-384F-A84D-87A7-9649915F5E77}" destId="{872210C6-EF35-CB48-83D3-4D7073DC837C}" srcOrd="2" destOrd="0" parTransId="{82D8552C-BA22-FB4A-8521-D7DF3ECB5D32}" sibTransId="{84ABB6C1-574C-6848-84FF-E38B4DB4D54A}"/>
    <dgm:cxn modelId="{7E57A7A7-EF68-9F48-9465-C1B42914294F}" type="presOf" srcId="{F17B107A-0B29-D543-A212-5EFE5C4A283E}" destId="{7D91C80F-12E2-8249-B18F-DF4AC320E3FB}" srcOrd="1" destOrd="0" presId="urn:microsoft.com/office/officeart/2005/8/layout/target3"/>
    <dgm:cxn modelId="{E689A7AC-8353-6642-81D3-CC6DA4C81AD8}" type="presOf" srcId="{2F5C8629-58AC-A545-A230-A9E153D427CB}" destId="{6E26EC9F-A223-234D-BCBD-D4DDD42D30C2}" srcOrd="0" destOrd="0" presId="urn:microsoft.com/office/officeart/2005/8/layout/target3"/>
    <dgm:cxn modelId="{C1976EB1-E9DA-144C-AD70-D0AFA1ED198E}" type="presOf" srcId="{3C8C1379-384F-A84D-87A7-9649915F5E77}" destId="{D746B0A6-3136-B342-8478-944BEBD30F01}" srcOrd="0" destOrd="0" presId="urn:microsoft.com/office/officeart/2005/8/layout/target3"/>
    <dgm:cxn modelId="{E2A768B2-42A4-DE43-88A0-CAA464A7DD59}" type="presOf" srcId="{2F5C8629-58AC-A545-A230-A9E153D427CB}" destId="{04271EB0-D472-A441-98B6-850E657678B3}" srcOrd="1" destOrd="0" presId="urn:microsoft.com/office/officeart/2005/8/layout/target3"/>
    <dgm:cxn modelId="{8D9E0CC0-3564-6545-8CC4-E877FA547AF3}" type="presOf" srcId="{F17B107A-0B29-D543-A212-5EFE5C4A283E}" destId="{BE80F36A-3C8C-CC4C-9FD0-FE558EAA2146}" srcOrd="0" destOrd="0" presId="urn:microsoft.com/office/officeart/2005/8/layout/target3"/>
    <dgm:cxn modelId="{0E4432C3-FC8B-7146-B46E-65D6B8BE4753}" srcId="{F17B107A-0B29-D543-A212-5EFE5C4A283E}" destId="{6D74641E-A113-4740-B3EC-499EAAEAFA5C}" srcOrd="0" destOrd="0" parTransId="{77F5F740-E619-2F40-92AB-86F180069D26}" sibTransId="{E8B0838C-B9E7-254A-9ACA-B651140F6D2E}"/>
    <dgm:cxn modelId="{36AA48CD-2A94-F545-A4F0-11FDB92CA03C}" type="presOf" srcId="{872210C6-EF35-CB48-83D3-4D7073DC837C}" destId="{12FB88B9-37A6-7741-9C8E-A2359087BFB5}" srcOrd="1" destOrd="0" presId="urn:microsoft.com/office/officeart/2005/8/layout/target3"/>
    <dgm:cxn modelId="{C99EF0D8-B8FE-4C49-9B91-BF431F4286FE}" srcId="{3C8C1379-384F-A84D-87A7-9649915F5E77}" destId="{2F5C8629-58AC-A545-A230-A9E153D427CB}" srcOrd="0" destOrd="0" parTransId="{64498385-4E8A-CA49-9C19-9279491F171F}" sibTransId="{A882054D-10FA-4841-A4C7-2B49B9490963}"/>
    <dgm:cxn modelId="{56D1CC6F-06A7-F343-B2FF-74E875212AA6}" type="presParOf" srcId="{D746B0A6-3136-B342-8478-944BEBD30F01}" destId="{5BD5EF4F-282F-AA41-8955-4281D0C36508}" srcOrd="0" destOrd="0" presId="urn:microsoft.com/office/officeart/2005/8/layout/target3"/>
    <dgm:cxn modelId="{52FCEDFC-B0A1-0F43-A2AE-388A2F220923}" type="presParOf" srcId="{D746B0A6-3136-B342-8478-944BEBD30F01}" destId="{A0F1BFB6-A28C-AC48-906D-8CA732B0D71D}" srcOrd="1" destOrd="0" presId="urn:microsoft.com/office/officeart/2005/8/layout/target3"/>
    <dgm:cxn modelId="{CDBA7083-24BB-B64D-B0F5-1D3E0C9719B9}" type="presParOf" srcId="{D746B0A6-3136-B342-8478-944BEBD30F01}" destId="{6E26EC9F-A223-234D-BCBD-D4DDD42D30C2}" srcOrd="2" destOrd="0" presId="urn:microsoft.com/office/officeart/2005/8/layout/target3"/>
    <dgm:cxn modelId="{F3DD8C10-E2AB-724D-AFD8-2ADF6F6BE3F9}" type="presParOf" srcId="{D746B0A6-3136-B342-8478-944BEBD30F01}" destId="{4BD233CD-5D75-3B4D-9E02-C0CABC61A73E}" srcOrd="3" destOrd="0" presId="urn:microsoft.com/office/officeart/2005/8/layout/target3"/>
    <dgm:cxn modelId="{7685D656-8384-684D-8A5D-5156280EAB31}" type="presParOf" srcId="{D746B0A6-3136-B342-8478-944BEBD30F01}" destId="{CE50D341-3A31-FC41-BBC1-EA646A09F581}" srcOrd="4" destOrd="0" presId="urn:microsoft.com/office/officeart/2005/8/layout/target3"/>
    <dgm:cxn modelId="{81AE34B9-13FE-9D46-8B71-623FAA09C011}" type="presParOf" srcId="{D746B0A6-3136-B342-8478-944BEBD30F01}" destId="{BE80F36A-3C8C-CC4C-9FD0-FE558EAA2146}" srcOrd="5" destOrd="0" presId="urn:microsoft.com/office/officeart/2005/8/layout/target3"/>
    <dgm:cxn modelId="{BD9E43F5-9488-774D-81F6-8BD7B3EF541A}" type="presParOf" srcId="{D746B0A6-3136-B342-8478-944BEBD30F01}" destId="{76C56BE6-CFE9-5140-9D12-1D11B7900565}" srcOrd="6" destOrd="0" presId="urn:microsoft.com/office/officeart/2005/8/layout/target3"/>
    <dgm:cxn modelId="{9A2B6585-1F36-D043-AECD-92A49A9B15D0}" type="presParOf" srcId="{D746B0A6-3136-B342-8478-944BEBD30F01}" destId="{BE5DBE36-5F47-AD45-8EA0-CA4742A931D8}" srcOrd="7" destOrd="0" presId="urn:microsoft.com/office/officeart/2005/8/layout/target3"/>
    <dgm:cxn modelId="{38FD22F5-9211-7342-8E2B-621C1020C3BC}" type="presParOf" srcId="{D746B0A6-3136-B342-8478-944BEBD30F01}" destId="{81CB4B86-69C9-5C45-866B-8460542B56A3}" srcOrd="8" destOrd="0" presId="urn:microsoft.com/office/officeart/2005/8/layout/target3"/>
    <dgm:cxn modelId="{8FBD081E-F881-D749-AAC7-ECA4F457276E}" type="presParOf" srcId="{D746B0A6-3136-B342-8478-944BEBD30F01}" destId="{04271EB0-D472-A441-98B6-850E657678B3}" srcOrd="9" destOrd="0" presId="urn:microsoft.com/office/officeart/2005/8/layout/target3"/>
    <dgm:cxn modelId="{E0EBD5A7-C9EF-1743-BFA4-87A8A1065975}" type="presParOf" srcId="{D746B0A6-3136-B342-8478-944BEBD30F01}" destId="{8DBE1DC2-F53A-454A-953E-5FE838078026}" srcOrd="10" destOrd="0" presId="urn:microsoft.com/office/officeart/2005/8/layout/target3"/>
    <dgm:cxn modelId="{B28512FF-8223-8346-90A7-644C6160B013}" type="presParOf" srcId="{D746B0A6-3136-B342-8478-944BEBD30F01}" destId="{7D91C80F-12E2-8249-B18F-DF4AC320E3FB}" srcOrd="11" destOrd="0" presId="urn:microsoft.com/office/officeart/2005/8/layout/target3"/>
    <dgm:cxn modelId="{6ED0D24D-BD78-EB4C-918D-014C18BAB623}" type="presParOf" srcId="{D746B0A6-3136-B342-8478-944BEBD30F01}" destId="{F4114620-EE30-2E47-9238-5A6209F74FFF}" srcOrd="12" destOrd="0" presId="urn:microsoft.com/office/officeart/2005/8/layout/target3"/>
    <dgm:cxn modelId="{E3F4AEF3-220E-7A4F-B802-770E292A9900}" type="presParOf" srcId="{D746B0A6-3136-B342-8478-944BEBD30F01}" destId="{12FB88B9-37A6-7741-9C8E-A2359087BFB5}" srcOrd="13" destOrd="0" presId="urn:microsoft.com/office/officeart/2005/8/layout/target3"/>
    <dgm:cxn modelId="{8A0004E2-D622-9540-8FAD-EB87AA1A611B}" type="presParOf" srcId="{D746B0A6-3136-B342-8478-944BEBD30F01}" destId="{011C2CB4-F31C-C347-BC8E-4DB293B45EFB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81169-FA4D-4559-9E1A-B757DE0AA8DD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4FD397-CDAC-4AB7-B4CE-06917934AA74}">
      <dgm:prSet phldrT="[Metin]" custT="1"/>
      <dgm:spPr/>
      <dgm:t>
        <a:bodyPr/>
        <a:lstStyle/>
        <a:p>
          <a:r>
            <a:rPr lang="tr-TR" sz="1600" dirty="0"/>
            <a:t>Normalize</a:t>
          </a:r>
          <a:endParaRPr lang="en-US" sz="1600" dirty="0"/>
        </a:p>
      </dgm:t>
    </dgm:pt>
    <dgm:pt modelId="{055B56EF-BA6D-4D2F-B183-4AC1AC5D577D}" type="parTrans" cxnId="{162C25D3-3EF4-47FE-BDE5-78E672D79CBF}">
      <dgm:prSet/>
      <dgm:spPr/>
      <dgm:t>
        <a:bodyPr/>
        <a:lstStyle/>
        <a:p>
          <a:endParaRPr lang="en-US"/>
        </a:p>
      </dgm:t>
    </dgm:pt>
    <dgm:pt modelId="{E319C821-7850-4318-B478-B5258D7B6067}" type="sibTrans" cxnId="{162C25D3-3EF4-47FE-BDE5-78E672D79CBF}">
      <dgm:prSet/>
      <dgm:spPr/>
      <dgm:t>
        <a:bodyPr/>
        <a:lstStyle/>
        <a:p>
          <a:endParaRPr lang="en-US"/>
        </a:p>
      </dgm:t>
    </dgm:pt>
    <dgm:pt modelId="{2B3DC81D-FAA2-4C2C-93DA-E5D7D8A62322}">
      <dgm:prSet phldrT="[Metin]"/>
      <dgm:spPr/>
      <dgm:t>
        <a:bodyPr/>
        <a:lstStyle/>
        <a:p>
          <a:r>
            <a:rPr lang="tr-TR" dirty="0"/>
            <a:t>Ali </a:t>
          </a:r>
          <a:r>
            <a:rPr lang="tr-TR" dirty="0" err="1"/>
            <a:t>went</a:t>
          </a:r>
          <a:r>
            <a:rPr lang="tr-TR" dirty="0"/>
            <a:t> </a:t>
          </a:r>
          <a:r>
            <a:rPr lang="tr-TR" dirty="0" err="1"/>
            <a:t>back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university</a:t>
          </a:r>
          <a:endParaRPr lang="en-US" dirty="0"/>
        </a:p>
      </dgm:t>
    </dgm:pt>
    <dgm:pt modelId="{4004D1C3-64AD-4E45-93D0-C8F0ABAB37C7}" type="parTrans" cxnId="{059F4D97-1C59-40C1-89B8-E5A52134A3EA}">
      <dgm:prSet/>
      <dgm:spPr/>
      <dgm:t>
        <a:bodyPr/>
        <a:lstStyle/>
        <a:p>
          <a:endParaRPr lang="en-US"/>
        </a:p>
      </dgm:t>
    </dgm:pt>
    <dgm:pt modelId="{2D1D8EC3-28C1-45D4-8630-EE1CE4AD9541}" type="sibTrans" cxnId="{059F4D97-1C59-40C1-89B8-E5A52134A3EA}">
      <dgm:prSet/>
      <dgm:spPr/>
      <dgm:t>
        <a:bodyPr/>
        <a:lstStyle/>
        <a:p>
          <a:endParaRPr lang="en-US"/>
        </a:p>
      </dgm:t>
    </dgm:pt>
    <dgm:pt modelId="{FA409071-2D1D-46A6-8B56-78B064AF912D}">
      <dgm:prSet phldrT="[Metin]" custT="1"/>
      <dgm:spPr/>
      <dgm:t>
        <a:bodyPr/>
        <a:lstStyle/>
        <a:p>
          <a:r>
            <a:rPr lang="tr-TR" sz="1600" dirty="0" err="1"/>
            <a:t>Tokenize</a:t>
          </a:r>
          <a:endParaRPr lang="en-US" sz="1600" dirty="0"/>
        </a:p>
      </dgm:t>
    </dgm:pt>
    <dgm:pt modelId="{5662AA3D-1ADF-4BF2-B8C9-7AB786F97C69}" type="parTrans" cxnId="{214F38AC-2D1B-4206-A2E5-2E68596CF1B3}">
      <dgm:prSet/>
      <dgm:spPr/>
      <dgm:t>
        <a:bodyPr/>
        <a:lstStyle/>
        <a:p>
          <a:endParaRPr lang="en-US"/>
        </a:p>
      </dgm:t>
    </dgm:pt>
    <dgm:pt modelId="{A2B03107-EA89-4516-B40A-18A1BB187735}" type="sibTrans" cxnId="{214F38AC-2D1B-4206-A2E5-2E68596CF1B3}">
      <dgm:prSet/>
      <dgm:spPr/>
      <dgm:t>
        <a:bodyPr/>
        <a:lstStyle/>
        <a:p>
          <a:endParaRPr lang="en-US"/>
        </a:p>
      </dgm:t>
    </dgm:pt>
    <dgm:pt modelId="{C716BB4F-D600-4C4D-9268-C6FB8F056BA8}">
      <dgm:prSet phldrT="[Metin]"/>
      <dgm:spPr/>
      <dgm:t>
        <a:bodyPr/>
        <a:lstStyle/>
        <a:p>
          <a:r>
            <a:rPr lang="tr-TR" dirty="0"/>
            <a:t>«ali», «</a:t>
          </a:r>
          <a:r>
            <a:rPr lang="tr-TR" dirty="0" err="1"/>
            <a:t>went</a:t>
          </a:r>
          <a:r>
            <a:rPr lang="tr-TR" dirty="0"/>
            <a:t>»,»</a:t>
          </a:r>
          <a:r>
            <a:rPr lang="tr-TR" dirty="0" err="1"/>
            <a:t>back</a:t>
          </a:r>
          <a:r>
            <a:rPr lang="tr-TR" dirty="0"/>
            <a:t>»,»</a:t>
          </a:r>
          <a:r>
            <a:rPr lang="tr-TR" dirty="0" err="1"/>
            <a:t>to</a:t>
          </a:r>
          <a:r>
            <a:rPr lang="tr-TR" dirty="0"/>
            <a:t>»,»</a:t>
          </a:r>
          <a:r>
            <a:rPr lang="tr-TR" dirty="0" err="1"/>
            <a:t>university</a:t>
          </a:r>
          <a:r>
            <a:rPr lang="tr-TR" dirty="0"/>
            <a:t>»</a:t>
          </a:r>
          <a:endParaRPr lang="en-US" dirty="0"/>
        </a:p>
      </dgm:t>
    </dgm:pt>
    <dgm:pt modelId="{36E5A1E9-9068-4C6F-82BD-46D97321DF7D}" type="parTrans" cxnId="{BFAC6E59-ED6F-4529-B9A7-CCA018F81410}">
      <dgm:prSet/>
      <dgm:spPr/>
      <dgm:t>
        <a:bodyPr/>
        <a:lstStyle/>
        <a:p>
          <a:endParaRPr lang="en-US"/>
        </a:p>
      </dgm:t>
    </dgm:pt>
    <dgm:pt modelId="{CF57A028-0D0F-4214-9340-E1B289BBFDF5}" type="sibTrans" cxnId="{BFAC6E59-ED6F-4529-B9A7-CCA018F81410}">
      <dgm:prSet/>
      <dgm:spPr/>
      <dgm:t>
        <a:bodyPr/>
        <a:lstStyle/>
        <a:p>
          <a:endParaRPr lang="en-US"/>
        </a:p>
      </dgm:t>
    </dgm:pt>
    <dgm:pt modelId="{BFF4D43C-AE88-4E1B-AFBA-643AE0D76B27}">
      <dgm:prSet phldrT="[Metin]" custT="1"/>
      <dgm:spPr/>
      <dgm:t>
        <a:bodyPr/>
        <a:lstStyle/>
        <a:p>
          <a:r>
            <a:rPr lang="tr-TR" sz="1600" dirty="0" err="1"/>
            <a:t>Remove</a:t>
          </a:r>
          <a:r>
            <a:rPr lang="tr-TR" sz="1600" dirty="0"/>
            <a:t> Stop </a:t>
          </a:r>
          <a:r>
            <a:rPr lang="tr-TR" sz="1600" dirty="0" err="1"/>
            <a:t>Words</a:t>
          </a:r>
          <a:endParaRPr lang="en-US" sz="1600" dirty="0"/>
        </a:p>
      </dgm:t>
    </dgm:pt>
    <dgm:pt modelId="{81A97B73-4133-42B3-8B4D-7652E9353787}" type="parTrans" cxnId="{35ECA158-CE42-440A-AFC2-F21DCC37BB36}">
      <dgm:prSet/>
      <dgm:spPr/>
      <dgm:t>
        <a:bodyPr/>
        <a:lstStyle/>
        <a:p>
          <a:endParaRPr lang="en-US"/>
        </a:p>
      </dgm:t>
    </dgm:pt>
    <dgm:pt modelId="{85118F8E-C066-442F-BA5C-211115738368}" type="sibTrans" cxnId="{35ECA158-CE42-440A-AFC2-F21DCC37BB36}">
      <dgm:prSet/>
      <dgm:spPr/>
      <dgm:t>
        <a:bodyPr/>
        <a:lstStyle/>
        <a:p>
          <a:endParaRPr lang="en-US"/>
        </a:p>
      </dgm:t>
    </dgm:pt>
    <dgm:pt modelId="{CF850B97-A55D-4527-AD43-4D0ED104EC81}">
      <dgm:prSet phldrT="[Metin]"/>
      <dgm:spPr/>
      <dgm:t>
        <a:bodyPr/>
        <a:lstStyle/>
        <a:p>
          <a:r>
            <a:rPr lang="tr-TR" dirty="0"/>
            <a:t>«ali»,«</a:t>
          </a:r>
          <a:r>
            <a:rPr lang="tr-TR" dirty="0" err="1"/>
            <a:t>went</a:t>
          </a:r>
          <a:r>
            <a:rPr lang="tr-TR" dirty="0"/>
            <a:t>»,»</a:t>
          </a:r>
          <a:r>
            <a:rPr lang="tr-TR" dirty="0" err="1"/>
            <a:t>university</a:t>
          </a:r>
          <a:r>
            <a:rPr lang="tr-TR" dirty="0"/>
            <a:t>»</a:t>
          </a:r>
          <a:endParaRPr lang="en-US" dirty="0"/>
        </a:p>
      </dgm:t>
    </dgm:pt>
    <dgm:pt modelId="{06AB48D6-5186-44B8-A7D1-6099A83004DC}" type="parTrans" cxnId="{32A41AEB-4B9E-426A-AC5B-CEF42E39ABBB}">
      <dgm:prSet/>
      <dgm:spPr/>
      <dgm:t>
        <a:bodyPr/>
        <a:lstStyle/>
        <a:p>
          <a:endParaRPr lang="en-US"/>
        </a:p>
      </dgm:t>
    </dgm:pt>
    <dgm:pt modelId="{5D56E288-46C1-4B2A-A186-67045616DB9B}" type="sibTrans" cxnId="{32A41AEB-4B9E-426A-AC5B-CEF42E39ABBB}">
      <dgm:prSet/>
      <dgm:spPr/>
      <dgm:t>
        <a:bodyPr/>
        <a:lstStyle/>
        <a:p>
          <a:endParaRPr lang="en-US"/>
        </a:p>
      </dgm:t>
    </dgm:pt>
    <dgm:pt modelId="{80E51A4F-D6EC-46C9-8134-7E252722AA8B}">
      <dgm:prSet custT="1"/>
      <dgm:spPr/>
      <dgm:t>
        <a:bodyPr/>
        <a:lstStyle/>
        <a:p>
          <a:r>
            <a:rPr lang="tr-TR" sz="1600" dirty="0" err="1"/>
            <a:t>Stem</a:t>
          </a:r>
          <a:r>
            <a:rPr lang="tr-TR" sz="1600" dirty="0"/>
            <a:t> / </a:t>
          </a:r>
          <a:r>
            <a:rPr lang="tr-TR" sz="1600" dirty="0" err="1"/>
            <a:t>Lemmatize</a:t>
          </a:r>
          <a:endParaRPr lang="en-US" sz="1600" dirty="0"/>
        </a:p>
      </dgm:t>
    </dgm:pt>
    <dgm:pt modelId="{FA1F4F2A-751E-4FAD-83E4-2DEE417CEC7F}" type="parTrans" cxnId="{ED58B3E0-2491-43CA-806D-7C06D97F9C9A}">
      <dgm:prSet/>
      <dgm:spPr/>
      <dgm:t>
        <a:bodyPr/>
        <a:lstStyle/>
        <a:p>
          <a:endParaRPr lang="en-US"/>
        </a:p>
      </dgm:t>
    </dgm:pt>
    <dgm:pt modelId="{DEB378F3-CC37-4F70-A25F-30A3F28AB616}" type="sibTrans" cxnId="{ED58B3E0-2491-43CA-806D-7C06D97F9C9A}">
      <dgm:prSet/>
      <dgm:spPr/>
      <dgm:t>
        <a:bodyPr/>
        <a:lstStyle/>
        <a:p>
          <a:endParaRPr lang="en-US"/>
        </a:p>
      </dgm:t>
    </dgm:pt>
    <dgm:pt modelId="{A41E8EA4-D739-4150-A1A0-0FA61CC12C28}">
      <dgm:prSet/>
      <dgm:spPr/>
      <dgm:t>
        <a:bodyPr/>
        <a:lstStyle/>
        <a:p>
          <a:r>
            <a:rPr lang="tr-TR" dirty="0"/>
            <a:t>«ali»,»</a:t>
          </a:r>
          <a:r>
            <a:rPr lang="tr-TR" dirty="0" err="1"/>
            <a:t>go</a:t>
          </a:r>
          <a:r>
            <a:rPr lang="tr-TR" dirty="0"/>
            <a:t>»,»</a:t>
          </a:r>
          <a:r>
            <a:rPr lang="tr-TR" dirty="0" err="1"/>
            <a:t>univers</a:t>
          </a:r>
          <a:r>
            <a:rPr lang="tr-TR" dirty="0"/>
            <a:t>»</a:t>
          </a:r>
          <a:endParaRPr lang="en-US" dirty="0"/>
        </a:p>
      </dgm:t>
    </dgm:pt>
    <dgm:pt modelId="{92C51F62-18BE-4D32-BD60-0D2EFB1420D9}" type="parTrans" cxnId="{C27F96B0-474B-48B6-BFDD-0ADEA063A06B}">
      <dgm:prSet/>
      <dgm:spPr/>
      <dgm:t>
        <a:bodyPr/>
        <a:lstStyle/>
        <a:p>
          <a:endParaRPr lang="en-US"/>
        </a:p>
      </dgm:t>
    </dgm:pt>
    <dgm:pt modelId="{45E7AF65-0456-4D17-B77C-1D0AA830C6FA}" type="sibTrans" cxnId="{C27F96B0-474B-48B6-BFDD-0ADEA063A06B}">
      <dgm:prSet/>
      <dgm:spPr/>
      <dgm:t>
        <a:bodyPr/>
        <a:lstStyle/>
        <a:p>
          <a:endParaRPr lang="en-US"/>
        </a:p>
      </dgm:t>
    </dgm:pt>
    <dgm:pt modelId="{0066F1EA-28DD-4E88-89C5-E56111745CAB}" type="pres">
      <dgm:prSet presAssocID="{CC981169-FA4D-4559-9E1A-B757DE0AA8DD}" presName="Name0" presStyleCnt="0">
        <dgm:presLayoutVars>
          <dgm:dir/>
          <dgm:animLvl val="lvl"/>
          <dgm:resizeHandles val="exact"/>
        </dgm:presLayoutVars>
      </dgm:prSet>
      <dgm:spPr/>
    </dgm:pt>
    <dgm:pt modelId="{F041C613-E2FC-4045-8E4E-A466906A653A}" type="pres">
      <dgm:prSet presAssocID="{80E51A4F-D6EC-46C9-8134-7E252722AA8B}" presName="boxAndChildren" presStyleCnt="0"/>
      <dgm:spPr/>
    </dgm:pt>
    <dgm:pt modelId="{5327DA0B-37CD-41DA-B2B8-C1F58AFCF9CF}" type="pres">
      <dgm:prSet presAssocID="{80E51A4F-D6EC-46C9-8134-7E252722AA8B}" presName="parentTextBox" presStyleLbl="node1" presStyleIdx="0" presStyleCnt="4"/>
      <dgm:spPr/>
    </dgm:pt>
    <dgm:pt modelId="{FCDDB17C-1B15-493D-AB8F-188401ADB805}" type="pres">
      <dgm:prSet presAssocID="{80E51A4F-D6EC-46C9-8134-7E252722AA8B}" presName="entireBox" presStyleLbl="node1" presStyleIdx="0" presStyleCnt="4"/>
      <dgm:spPr/>
    </dgm:pt>
    <dgm:pt modelId="{3923D308-FDD6-4775-B9E9-16CA67570CAE}" type="pres">
      <dgm:prSet presAssocID="{80E51A4F-D6EC-46C9-8134-7E252722AA8B}" presName="descendantBox" presStyleCnt="0"/>
      <dgm:spPr/>
    </dgm:pt>
    <dgm:pt modelId="{A39A36BD-E597-41E4-962E-94A26A750A61}" type="pres">
      <dgm:prSet presAssocID="{A41E8EA4-D739-4150-A1A0-0FA61CC12C28}" presName="childTextBox" presStyleLbl="fgAccFollowNode1" presStyleIdx="0" presStyleCnt="4">
        <dgm:presLayoutVars>
          <dgm:bulletEnabled val="1"/>
        </dgm:presLayoutVars>
      </dgm:prSet>
      <dgm:spPr/>
    </dgm:pt>
    <dgm:pt modelId="{0A238503-882B-4B62-A50F-9C3000C22C15}" type="pres">
      <dgm:prSet presAssocID="{85118F8E-C066-442F-BA5C-211115738368}" presName="sp" presStyleCnt="0"/>
      <dgm:spPr/>
    </dgm:pt>
    <dgm:pt modelId="{C53A52B1-77A8-4CFE-89EE-975AE8926401}" type="pres">
      <dgm:prSet presAssocID="{BFF4D43C-AE88-4E1B-AFBA-643AE0D76B27}" presName="arrowAndChildren" presStyleCnt="0"/>
      <dgm:spPr/>
    </dgm:pt>
    <dgm:pt modelId="{4F8D15B5-2F47-4B32-B220-ED4D515EEEF7}" type="pres">
      <dgm:prSet presAssocID="{BFF4D43C-AE88-4E1B-AFBA-643AE0D76B27}" presName="parentTextArrow" presStyleLbl="node1" presStyleIdx="0" presStyleCnt="4"/>
      <dgm:spPr/>
    </dgm:pt>
    <dgm:pt modelId="{8F17FAD2-F745-49B2-8539-3D609B6CDBA9}" type="pres">
      <dgm:prSet presAssocID="{BFF4D43C-AE88-4E1B-AFBA-643AE0D76B27}" presName="arrow" presStyleLbl="node1" presStyleIdx="1" presStyleCnt="4"/>
      <dgm:spPr/>
    </dgm:pt>
    <dgm:pt modelId="{671CCCD0-279C-4926-8B6D-8B0AAB0B06AC}" type="pres">
      <dgm:prSet presAssocID="{BFF4D43C-AE88-4E1B-AFBA-643AE0D76B27}" presName="descendantArrow" presStyleCnt="0"/>
      <dgm:spPr/>
    </dgm:pt>
    <dgm:pt modelId="{EA05504B-5A16-4481-B387-C885C7E01BE1}" type="pres">
      <dgm:prSet presAssocID="{CF850B97-A55D-4527-AD43-4D0ED104EC81}" presName="childTextArrow" presStyleLbl="fgAccFollowNode1" presStyleIdx="1" presStyleCnt="4">
        <dgm:presLayoutVars>
          <dgm:bulletEnabled val="1"/>
        </dgm:presLayoutVars>
      </dgm:prSet>
      <dgm:spPr/>
    </dgm:pt>
    <dgm:pt modelId="{807219EE-14F8-4002-A1B2-932544BB626E}" type="pres">
      <dgm:prSet presAssocID="{A2B03107-EA89-4516-B40A-18A1BB187735}" presName="sp" presStyleCnt="0"/>
      <dgm:spPr/>
    </dgm:pt>
    <dgm:pt modelId="{0BCAA14D-7058-45D1-B98A-6120E3CCD435}" type="pres">
      <dgm:prSet presAssocID="{FA409071-2D1D-46A6-8B56-78B064AF912D}" presName="arrowAndChildren" presStyleCnt="0"/>
      <dgm:spPr/>
    </dgm:pt>
    <dgm:pt modelId="{1C259C7A-D184-4710-A9F6-1EAB42223D84}" type="pres">
      <dgm:prSet presAssocID="{FA409071-2D1D-46A6-8B56-78B064AF912D}" presName="parentTextArrow" presStyleLbl="node1" presStyleIdx="1" presStyleCnt="4"/>
      <dgm:spPr/>
    </dgm:pt>
    <dgm:pt modelId="{56782DBF-BEA6-4E9F-A58E-D60CD649ABCF}" type="pres">
      <dgm:prSet presAssocID="{FA409071-2D1D-46A6-8B56-78B064AF912D}" presName="arrow" presStyleLbl="node1" presStyleIdx="2" presStyleCnt="4"/>
      <dgm:spPr/>
    </dgm:pt>
    <dgm:pt modelId="{4AEA79E5-717A-422B-B3E1-C3EF956E7D73}" type="pres">
      <dgm:prSet presAssocID="{FA409071-2D1D-46A6-8B56-78B064AF912D}" presName="descendantArrow" presStyleCnt="0"/>
      <dgm:spPr/>
    </dgm:pt>
    <dgm:pt modelId="{AC414263-7B12-4A7D-821E-1A82B74F6A98}" type="pres">
      <dgm:prSet presAssocID="{C716BB4F-D600-4C4D-9268-C6FB8F056BA8}" presName="childTextArrow" presStyleLbl="fgAccFollowNode1" presStyleIdx="2" presStyleCnt="4">
        <dgm:presLayoutVars>
          <dgm:bulletEnabled val="1"/>
        </dgm:presLayoutVars>
      </dgm:prSet>
      <dgm:spPr/>
    </dgm:pt>
    <dgm:pt modelId="{051A6149-7F8E-4F36-A042-C9406B8EBF21}" type="pres">
      <dgm:prSet presAssocID="{E319C821-7850-4318-B478-B5258D7B6067}" presName="sp" presStyleCnt="0"/>
      <dgm:spPr/>
    </dgm:pt>
    <dgm:pt modelId="{84C08A31-4931-4EDD-B607-4E7E0D679435}" type="pres">
      <dgm:prSet presAssocID="{614FD397-CDAC-4AB7-B4CE-06917934AA74}" presName="arrowAndChildren" presStyleCnt="0"/>
      <dgm:spPr/>
    </dgm:pt>
    <dgm:pt modelId="{AD4608EF-50BB-4497-AA93-AADDACFAF2B7}" type="pres">
      <dgm:prSet presAssocID="{614FD397-CDAC-4AB7-B4CE-06917934AA74}" presName="parentTextArrow" presStyleLbl="node1" presStyleIdx="2" presStyleCnt="4"/>
      <dgm:spPr/>
    </dgm:pt>
    <dgm:pt modelId="{501494F4-CCE8-40A9-A916-293FA202D660}" type="pres">
      <dgm:prSet presAssocID="{614FD397-CDAC-4AB7-B4CE-06917934AA74}" presName="arrow" presStyleLbl="node1" presStyleIdx="3" presStyleCnt="4" custLinFactNeighborX="-10811" custLinFactNeighborY="191"/>
      <dgm:spPr/>
    </dgm:pt>
    <dgm:pt modelId="{4642A7D3-AA11-416E-A473-713EA1093209}" type="pres">
      <dgm:prSet presAssocID="{614FD397-CDAC-4AB7-B4CE-06917934AA74}" presName="descendantArrow" presStyleCnt="0"/>
      <dgm:spPr/>
    </dgm:pt>
    <dgm:pt modelId="{D63E389A-74AF-43D7-9746-C5A906A78A37}" type="pres">
      <dgm:prSet presAssocID="{2B3DC81D-FAA2-4C2C-93DA-E5D7D8A62322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690EA502-CA30-4076-A162-ADCBA6F9F4B9}" type="presOf" srcId="{BFF4D43C-AE88-4E1B-AFBA-643AE0D76B27}" destId="{8F17FAD2-F745-49B2-8539-3D609B6CDBA9}" srcOrd="1" destOrd="0" presId="urn:microsoft.com/office/officeart/2005/8/layout/process4"/>
    <dgm:cxn modelId="{381FF609-BE7B-42C4-8400-11B7C815414B}" type="presOf" srcId="{C716BB4F-D600-4C4D-9268-C6FB8F056BA8}" destId="{AC414263-7B12-4A7D-821E-1A82B74F6A98}" srcOrd="0" destOrd="0" presId="urn:microsoft.com/office/officeart/2005/8/layout/process4"/>
    <dgm:cxn modelId="{3654BA10-4300-4E98-A79A-57B804B5BDAC}" type="presOf" srcId="{80E51A4F-D6EC-46C9-8134-7E252722AA8B}" destId="{FCDDB17C-1B15-493D-AB8F-188401ADB805}" srcOrd="1" destOrd="0" presId="urn:microsoft.com/office/officeart/2005/8/layout/process4"/>
    <dgm:cxn modelId="{79F03122-3CB1-409C-878C-109E0A0492B0}" type="presOf" srcId="{CF850B97-A55D-4527-AD43-4D0ED104EC81}" destId="{EA05504B-5A16-4481-B387-C885C7E01BE1}" srcOrd="0" destOrd="0" presId="urn:microsoft.com/office/officeart/2005/8/layout/process4"/>
    <dgm:cxn modelId="{35ECA158-CE42-440A-AFC2-F21DCC37BB36}" srcId="{CC981169-FA4D-4559-9E1A-B757DE0AA8DD}" destId="{BFF4D43C-AE88-4E1B-AFBA-643AE0D76B27}" srcOrd="2" destOrd="0" parTransId="{81A97B73-4133-42B3-8B4D-7652E9353787}" sibTransId="{85118F8E-C066-442F-BA5C-211115738368}"/>
    <dgm:cxn modelId="{077A2359-39DC-4C70-833E-268735185EAE}" type="presOf" srcId="{A41E8EA4-D739-4150-A1A0-0FA61CC12C28}" destId="{A39A36BD-E597-41E4-962E-94A26A750A61}" srcOrd="0" destOrd="0" presId="urn:microsoft.com/office/officeart/2005/8/layout/process4"/>
    <dgm:cxn modelId="{BFAC6E59-ED6F-4529-B9A7-CCA018F81410}" srcId="{FA409071-2D1D-46A6-8B56-78B064AF912D}" destId="{C716BB4F-D600-4C4D-9268-C6FB8F056BA8}" srcOrd="0" destOrd="0" parTransId="{36E5A1E9-9068-4C6F-82BD-46D97321DF7D}" sibTransId="{CF57A028-0D0F-4214-9340-E1B289BBFDF5}"/>
    <dgm:cxn modelId="{C9BBCC7E-1AD4-4402-B28F-2342AFB20A2B}" type="presOf" srcId="{BFF4D43C-AE88-4E1B-AFBA-643AE0D76B27}" destId="{4F8D15B5-2F47-4B32-B220-ED4D515EEEF7}" srcOrd="0" destOrd="0" presId="urn:microsoft.com/office/officeart/2005/8/layout/process4"/>
    <dgm:cxn modelId="{2D1A5291-497D-4259-8A47-657EC07180F0}" type="presOf" srcId="{FA409071-2D1D-46A6-8B56-78B064AF912D}" destId="{56782DBF-BEA6-4E9F-A58E-D60CD649ABCF}" srcOrd="1" destOrd="0" presId="urn:microsoft.com/office/officeart/2005/8/layout/process4"/>
    <dgm:cxn modelId="{059F4D97-1C59-40C1-89B8-E5A52134A3EA}" srcId="{614FD397-CDAC-4AB7-B4CE-06917934AA74}" destId="{2B3DC81D-FAA2-4C2C-93DA-E5D7D8A62322}" srcOrd="0" destOrd="0" parTransId="{4004D1C3-64AD-4E45-93D0-C8F0ABAB37C7}" sibTransId="{2D1D8EC3-28C1-45D4-8630-EE1CE4AD9541}"/>
    <dgm:cxn modelId="{214F38AC-2D1B-4206-A2E5-2E68596CF1B3}" srcId="{CC981169-FA4D-4559-9E1A-B757DE0AA8DD}" destId="{FA409071-2D1D-46A6-8B56-78B064AF912D}" srcOrd="1" destOrd="0" parTransId="{5662AA3D-1ADF-4BF2-B8C9-7AB786F97C69}" sibTransId="{A2B03107-EA89-4516-B40A-18A1BB187735}"/>
    <dgm:cxn modelId="{C27F96B0-474B-48B6-BFDD-0ADEA063A06B}" srcId="{80E51A4F-D6EC-46C9-8134-7E252722AA8B}" destId="{A41E8EA4-D739-4150-A1A0-0FA61CC12C28}" srcOrd="0" destOrd="0" parTransId="{92C51F62-18BE-4D32-BD60-0D2EFB1420D9}" sibTransId="{45E7AF65-0456-4D17-B77C-1D0AA830C6FA}"/>
    <dgm:cxn modelId="{8E3C0FC6-3EDF-472D-9FA6-4D8BC631C324}" type="presOf" srcId="{80E51A4F-D6EC-46C9-8134-7E252722AA8B}" destId="{5327DA0B-37CD-41DA-B2B8-C1F58AFCF9CF}" srcOrd="0" destOrd="0" presId="urn:microsoft.com/office/officeart/2005/8/layout/process4"/>
    <dgm:cxn modelId="{F9D9B7CE-6909-418C-B96E-C20E768AEC08}" type="presOf" srcId="{FA409071-2D1D-46A6-8B56-78B064AF912D}" destId="{1C259C7A-D184-4710-A9F6-1EAB42223D84}" srcOrd="0" destOrd="0" presId="urn:microsoft.com/office/officeart/2005/8/layout/process4"/>
    <dgm:cxn modelId="{162C25D3-3EF4-47FE-BDE5-78E672D79CBF}" srcId="{CC981169-FA4D-4559-9E1A-B757DE0AA8DD}" destId="{614FD397-CDAC-4AB7-B4CE-06917934AA74}" srcOrd="0" destOrd="0" parTransId="{055B56EF-BA6D-4D2F-B183-4AC1AC5D577D}" sibTransId="{E319C821-7850-4318-B478-B5258D7B6067}"/>
    <dgm:cxn modelId="{ED58B3E0-2491-43CA-806D-7C06D97F9C9A}" srcId="{CC981169-FA4D-4559-9E1A-B757DE0AA8DD}" destId="{80E51A4F-D6EC-46C9-8134-7E252722AA8B}" srcOrd="3" destOrd="0" parTransId="{FA1F4F2A-751E-4FAD-83E4-2DEE417CEC7F}" sibTransId="{DEB378F3-CC37-4F70-A25F-30A3F28AB616}"/>
    <dgm:cxn modelId="{F31DA4E4-2CCA-4362-AD0E-BB694897BDF2}" type="presOf" srcId="{614FD397-CDAC-4AB7-B4CE-06917934AA74}" destId="{AD4608EF-50BB-4497-AA93-AADDACFAF2B7}" srcOrd="0" destOrd="0" presId="urn:microsoft.com/office/officeart/2005/8/layout/process4"/>
    <dgm:cxn modelId="{906125E9-910D-4462-A088-F9FB515FAFF3}" type="presOf" srcId="{2B3DC81D-FAA2-4C2C-93DA-E5D7D8A62322}" destId="{D63E389A-74AF-43D7-9746-C5A906A78A37}" srcOrd="0" destOrd="0" presId="urn:microsoft.com/office/officeart/2005/8/layout/process4"/>
    <dgm:cxn modelId="{FDF758EA-BD6C-4A26-9859-9EE4D82A5AA9}" type="presOf" srcId="{614FD397-CDAC-4AB7-B4CE-06917934AA74}" destId="{501494F4-CCE8-40A9-A916-293FA202D660}" srcOrd="1" destOrd="0" presId="urn:microsoft.com/office/officeart/2005/8/layout/process4"/>
    <dgm:cxn modelId="{32A41AEB-4B9E-426A-AC5B-CEF42E39ABBB}" srcId="{BFF4D43C-AE88-4E1B-AFBA-643AE0D76B27}" destId="{CF850B97-A55D-4527-AD43-4D0ED104EC81}" srcOrd="0" destOrd="0" parTransId="{06AB48D6-5186-44B8-A7D1-6099A83004DC}" sibTransId="{5D56E288-46C1-4B2A-A186-67045616DB9B}"/>
    <dgm:cxn modelId="{A2C0FBEF-3253-43ED-9B55-8B111DFB74E8}" type="presOf" srcId="{CC981169-FA4D-4559-9E1A-B757DE0AA8DD}" destId="{0066F1EA-28DD-4E88-89C5-E56111745CAB}" srcOrd="0" destOrd="0" presId="urn:microsoft.com/office/officeart/2005/8/layout/process4"/>
    <dgm:cxn modelId="{4676E355-6D97-45C8-BA84-8F29FBEEF518}" type="presParOf" srcId="{0066F1EA-28DD-4E88-89C5-E56111745CAB}" destId="{F041C613-E2FC-4045-8E4E-A466906A653A}" srcOrd="0" destOrd="0" presId="urn:microsoft.com/office/officeart/2005/8/layout/process4"/>
    <dgm:cxn modelId="{479F8AFC-15AB-4F19-A6E5-63E85D32C902}" type="presParOf" srcId="{F041C613-E2FC-4045-8E4E-A466906A653A}" destId="{5327DA0B-37CD-41DA-B2B8-C1F58AFCF9CF}" srcOrd="0" destOrd="0" presId="urn:microsoft.com/office/officeart/2005/8/layout/process4"/>
    <dgm:cxn modelId="{F648945C-AC59-42E8-9433-7629BD10961C}" type="presParOf" srcId="{F041C613-E2FC-4045-8E4E-A466906A653A}" destId="{FCDDB17C-1B15-493D-AB8F-188401ADB805}" srcOrd="1" destOrd="0" presId="urn:microsoft.com/office/officeart/2005/8/layout/process4"/>
    <dgm:cxn modelId="{6CC553EC-96E6-4B0C-866C-2FDDF36DEB55}" type="presParOf" srcId="{F041C613-E2FC-4045-8E4E-A466906A653A}" destId="{3923D308-FDD6-4775-B9E9-16CA67570CAE}" srcOrd="2" destOrd="0" presId="urn:microsoft.com/office/officeart/2005/8/layout/process4"/>
    <dgm:cxn modelId="{D2B068B6-C3CF-4945-A5A7-ADEC101364A2}" type="presParOf" srcId="{3923D308-FDD6-4775-B9E9-16CA67570CAE}" destId="{A39A36BD-E597-41E4-962E-94A26A750A61}" srcOrd="0" destOrd="0" presId="urn:microsoft.com/office/officeart/2005/8/layout/process4"/>
    <dgm:cxn modelId="{3DB065BA-04F4-4617-96F2-628680A20A6D}" type="presParOf" srcId="{0066F1EA-28DD-4E88-89C5-E56111745CAB}" destId="{0A238503-882B-4B62-A50F-9C3000C22C15}" srcOrd="1" destOrd="0" presId="urn:microsoft.com/office/officeart/2005/8/layout/process4"/>
    <dgm:cxn modelId="{EC2B5BEA-E64B-440A-9965-5CC8FEDA6A26}" type="presParOf" srcId="{0066F1EA-28DD-4E88-89C5-E56111745CAB}" destId="{C53A52B1-77A8-4CFE-89EE-975AE8926401}" srcOrd="2" destOrd="0" presId="urn:microsoft.com/office/officeart/2005/8/layout/process4"/>
    <dgm:cxn modelId="{5FD526F8-CAAA-4AA1-A240-63AEC2A19207}" type="presParOf" srcId="{C53A52B1-77A8-4CFE-89EE-975AE8926401}" destId="{4F8D15B5-2F47-4B32-B220-ED4D515EEEF7}" srcOrd="0" destOrd="0" presId="urn:microsoft.com/office/officeart/2005/8/layout/process4"/>
    <dgm:cxn modelId="{02CB44BF-BFF8-4A9D-B265-9D95EFEB80E1}" type="presParOf" srcId="{C53A52B1-77A8-4CFE-89EE-975AE8926401}" destId="{8F17FAD2-F745-49B2-8539-3D609B6CDBA9}" srcOrd="1" destOrd="0" presId="urn:microsoft.com/office/officeart/2005/8/layout/process4"/>
    <dgm:cxn modelId="{3ACCC740-A4EC-4DEF-B531-073B5A36D43F}" type="presParOf" srcId="{C53A52B1-77A8-4CFE-89EE-975AE8926401}" destId="{671CCCD0-279C-4926-8B6D-8B0AAB0B06AC}" srcOrd="2" destOrd="0" presId="urn:microsoft.com/office/officeart/2005/8/layout/process4"/>
    <dgm:cxn modelId="{69F105FD-E373-408F-B536-B2FA17E7784E}" type="presParOf" srcId="{671CCCD0-279C-4926-8B6D-8B0AAB0B06AC}" destId="{EA05504B-5A16-4481-B387-C885C7E01BE1}" srcOrd="0" destOrd="0" presId="urn:microsoft.com/office/officeart/2005/8/layout/process4"/>
    <dgm:cxn modelId="{01633758-4FF1-4E16-91C5-6CE8107E5567}" type="presParOf" srcId="{0066F1EA-28DD-4E88-89C5-E56111745CAB}" destId="{807219EE-14F8-4002-A1B2-932544BB626E}" srcOrd="3" destOrd="0" presId="urn:microsoft.com/office/officeart/2005/8/layout/process4"/>
    <dgm:cxn modelId="{5A714D61-D706-4FA7-BF25-C6D9E5F36BFC}" type="presParOf" srcId="{0066F1EA-28DD-4E88-89C5-E56111745CAB}" destId="{0BCAA14D-7058-45D1-B98A-6120E3CCD435}" srcOrd="4" destOrd="0" presId="urn:microsoft.com/office/officeart/2005/8/layout/process4"/>
    <dgm:cxn modelId="{658241B1-29ED-4BD8-9D78-67D21A3DC7B2}" type="presParOf" srcId="{0BCAA14D-7058-45D1-B98A-6120E3CCD435}" destId="{1C259C7A-D184-4710-A9F6-1EAB42223D84}" srcOrd="0" destOrd="0" presId="urn:microsoft.com/office/officeart/2005/8/layout/process4"/>
    <dgm:cxn modelId="{D0FE5EF3-99EC-4042-8BE2-A8BEFB1B4BE0}" type="presParOf" srcId="{0BCAA14D-7058-45D1-B98A-6120E3CCD435}" destId="{56782DBF-BEA6-4E9F-A58E-D60CD649ABCF}" srcOrd="1" destOrd="0" presId="urn:microsoft.com/office/officeart/2005/8/layout/process4"/>
    <dgm:cxn modelId="{E7EE38A8-CF55-45C9-A6C4-063642FC56E6}" type="presParOf" srcId="{0BCAA14D-7058-45D1-B98A-6120E3CCD435}" destId="{4AEA79E5-717A-422B-B3E1-C3EF956E7D73}" srcOrd="2" destOrd="0" presId="urn:microsoft.com/office/officeart/2005/8/layout/process4"/>
    <dgm:cxn modelId="{8A770B1F-6F22-4C9E-AAE8-13D5760FD5AA}" type="presParOf" srcId="{4AEA79E5-717A-422B-B3E1-C3EF956E7D73}" destId="{AC414263-7B12-4A7D-821E-1A82B74F6A98}" srcOrd="0" destOrd="0" presId="urn:microsoft.com/office/officeart/2005/8/layout/process4"/>
    <dgm:cxn modelId="{FD10CCA4-049C-4339-B7D1-AFB3F930A2B4}" type="presParOf" srcId="{0066F1EA-28DD-4E88-89C5-E56111745CAB}" destId="{051A6149-7F8E-4F36-A042-C9406B8EBF21}" srcOrd="5" destOrd="0" presId="urn:microsoft.com/office/officeart/2005/8/layout/process4"/>
    <dgm:cxn modelId="{8F82BFBD-671B-4B60-8F5A-1D5A47EA1127}" type="presParOf" srcId="{0066F1EA-28DD-4E88-89C5-E56111745CAB}" destId="{84C08A31-4931-4EDD-B607-4E7E0D679435}" srcOrd="6" destOrd="0" presId="urn:microsoft.com/office/officeart/2005/8/layout/process4"/>
    <dgm:cxn modelId="{E3D4B222-F20F-4DE8-9D33-285FBACA4CF4}" type="presParOf" srcId="{84C08A31-4931-4EDD-B607-4E7E0D679435}" destId="{AD4608EF-50BB-4497-AA93-AADDACFAF2B7}" srcOrd="0" destOrd="0" presId="urn:microsoft.com/office/officeart/2005/8/layout/process4"/>
    <dgm:cxn modelId="{8D3D4F6C-2841-4927-856A-7926D914F2EE}" type="presParOf" srcId="{84C08A31-4931-4EDD-B607-4E7E0D679435}" destId="{501494F4-CCE8-40A9-A916-293FA202D660}" srcOrd="1" destOrd="0" presId="urn:microsoft.com/office/officeart/2005/8/layout/process4"/>
    <dgm:cxn modelId="{3468B2A3-A0A6-41CC-8DEB-F1AE4B914BB6}" type="presParOf" srcId="{84C08A31-4931-4EDD-B607-4E7E0D679435}" destId="{4642A7D3-AA11-416E-A473-713EA1093209}" srcOrd="2" destOrd="0" presId="urn:microsoft.com/office/officeart/2005/8/layout/process4"/>
    <dgm:cxn modelId="{21AC5C75-AB25-4304-89E7-EB41AE89899B}" type="presParOf" srcId="{4642A7D3-AA11-416E-A473-713EA1093209}" destId="{D63E389A-74AF-43D7-9746-C5A906A78A3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196FF1-FF13-44A4-92FD-0792A3D34E5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3625E16-7773-4E98-AC34-4695D57016D4}">
      <dgm:prSet phldrT="[Metin]"/>
      <dgm:spPr/>
      <dgm:t>
        <a:bodyPr/>
        <a:lstStyle/>
        <a:p>
          <a:r>
            <a:rPr lang="tr-TR" dirty="0" err="1"/>
            <a:t>Text</a:t>
          </a:r>
          <a:r>
            <a:rPr lang="tr-TR" dirty="0"/>
            <a:t> </a:t>
          </a:r>
          <a:r>
            <a:rPr lang="tr-TR" dirty="0" err="1"/>
            <a:t>Preprocessing</a:t>
          </a:r>
          <a:endParaRPr lang="en-US" dirty="0"/>
        </a:p>
      </dgm:t>
    </dgm:pt>
    <dgm:pt modelId="{D72AD78D-895B-48C5-B1AE-A68CD0E8114F}" type="parTrans" cxnId="{A3FE0F3E-590E-4DF0-8F9E-EDAA11779B3F}">
      <dgm:prSet/>
      <dgm:spPr/>
      <dgm:t>
        <a:bodyPr/>
        <a:lstStyle/>
        <a:p>
          <a:endParaRPr lang="en-US"/>
        </a:p>
      </dgm:t>
    </dgm:pt>
    <dgm:pt modelId="{91D54BBF-34E9-49C8-B787-1A057032801D}" type="sibTrans" cxnId="{A3FE0F3E-590E-4DF0-8F9E-EDAA11779B3F}">
      <dgm:prSet/>
      <dgm:spPr/>
      <dgm:t>
        <a:bodyPr/>
        <a:lstStyle/>
        <a:p>
          <a:endParaRPr lang="en-US"/>
        </a:p>
      </dgm:t>
    </dgm:pt>
    <dgm:pt modelId="{EA0061F0-C8F4-4A6E-A796-19680D5D306C}">
      <dgm:prSet phldrT="[Metin]"/>
      <dgm:spPr/>
      <dgm:t>
        <a:bodyPr/>
        <a:lstStyle/>
        <a:p>
          <a:r>
            <a:rPr lang="tr-TR" dirty="0" err="1"/>
            <a:t>Tfidf</a:t>
          </a:r>
          <a:r>
            <a:rPr lang="tr-TR" dirty="0"/>
            <a:t> </a:t>
          </a:r>
          <a:r>
            <a:rPr lang="tr-TR" dirty="0" err="1"/>
            <a:t>Vectorization</a:t>
          </a:r>
          <a:endParaRPr lang="en-US" dirty="0"/>
        </a:p>
      </dgm:t>
    </dgm:pt>
    <dgm:pt modelId="{35EAF76E-FAC0-4447-86F5-F18D1D8862AB}" type="parTrans" cxnId="{19019D8E-7CED-419E-9778-C2D6579E8CD3}">
      <dgm:prSet/>
      <dgm:spPr/>
      <dgm:t>
        <a:bodyPr/>
        <a:lstStyle/>
        <a:p>
          <a:endParaRPr lang="en-US"/>
        </a:p>
      </dgm:t>
    </dgm:pt>
    <dgm:pt modelId="{7355BE89-B38E-4941-A11B-796526431856}" type="sibTrans" cxnId="{19019D8E-7CED-419E-9778-C2D6579E8CD3}">
      <dgm:prSet/>
      <dgm:spPr/>
      <dgm:t>
        <a:bodyPr/>
        <a:lstStyle/>
        <a:p>
          <a:endParaRPr lang="en-US"/>
        </a:p>
      </dgm:t>
    </dgm:pt>
    <dgm:pt modelId="{F42D7B64-519C-4135-BA3F-1A9978F1B909}">
      <dgm:prSet phldrT="[Metin]"/>
      <dgm:spPr/>
      <dgm:t>
        <a:bodyPr/>
        <a:lstStyle/>
        <a:p>
          <a:r>
            <a:rPr lang="tr-TR" dirty="0" err="1"/>
            <a:t>Column</a:t>
          </a:r>
          <a:r>
            <a:rPr lang="tr-TR" dirty="0"/>
            <a:t> </a:t>
          </a:r>
          <a:r>
            <a:rPr lang="tr-TR" dirty="0" err="1"/>
            <a:t>Transformation</a:t>
          </a:r>
          <a:endParaRPr lang="en-US" dirty="0"/>
        </a:p>
      </dgm:t>
    </dgm:pt>
    <dgm:pt modelId="{26A68298-54E1-4DC5-AA10-9A28EDD2EF2C}" type="parTrans" cxnId="{66F60A2B-229A-47DC-BC20-3142A5F63047}">
      <dgm:prSet/>
      <dgm:spPr/>
      <dgm:t>
        <a:bodyPr/>
        <a:lstStyle/>
        <a:p>
          <a:endParaRPr lang="en-US"/>
        </a:p>
      </dgm:t>
    </dgm:pt>
    <dgm:pt modelId="{9D2B03FA-0222-4D94-A5B5-60EC41B58FE5}" type="sibTrans" cxnId="{66F60A2B-229A-47DC-BC20-3142A5F63047}">
      <dgm:prSet/>
      <dgm:spPr/>
      <dgm:t>
        <a:bodyPr/>
        <a:lstStyle/>
        <a:p>
          <a:endParaRPr lang="en-US"/>
        </a:p>
      </dgm:t>
    </dgm:pt>
    <dgm:pt modelId="{02E502E2-2341-4CE5-A2BA-2B4FCBB4700B}">
      <dgm:prSet/>
      <dgm:spPr/>
      <dgm:t>
        <a:bodyPr/>
        <a:lstStyle/>
        <a:p>
          <a:r>
            <a:rPr lang="tr-TR" dirty="0"/>
            <a:t>Grid </a:t>
          </a:r>
          <a:r>
            <a:rPr lang="tr-TR" dirty="0" err="1"/>
            <a:t>Search</a:t>
          </a:r>
          <a:r>
            <a:rPr lang="tr-TR" dirty="0"/>
            <a:t> &amp;Cross </a:t>
          </a:r>
          <a:r>
            <a:rPr lang="tr-TR" dirty="0" err="1"/>
            <a:t>Validation</a:t>
          </a:r>
          <a:endParaRPr lang="en-US" dirty="0"/>
        </a:p>
      </dgm:t>
    </dgm:pt>
    <dgm:pt modelId="{615E9AA7-B4F9-41FD-BC18-5CB61D42F701}" type="parTrans" cxnId="{4EAC81F2-AA47-4721-AFE1-BC684137F8EB}">
      <dgm:prSet/>
      <dgm:spPr/>
      <dgm:t>
        <a:bodyPr/>
        <a:lstStyle/>
        <a:p>
          <a:endParaRPr lang="en-US"/>
        </a:p>
      </dgm:t>
    </dgm:pt>
    <dgm:pt modelId="{3AED570B-D4E2-4F3D-854E-1F79BA86F7C1}" type="sibTrans" cxnId="{4EAC81F2-AA47-4721-AFE1-BC684137F8EB}">
      <dgm:prSet/>
      <dgm:spPr/>
      <dgm:t>
        <a:bodyPr/>
        <a:lstStyle/>
        <a:p>
          <a:endParaRPr lang="en-US"/>
        </a:p>
      </dgm:t>
    </dgm:pt>
    <dgm:pt modelId="{BE2F5ECA-F47F-4A23-8912-82FF200CA500}">
      <dgm:prSet/>
      <dgm:spPr/>
      <dgm:t>
        <a:bodyPr/>
        <a:lstStyle/>
        <a:p>
          <a:r>
            <a:rPr lang="tr-TR" dirty="0" err="1"/>
            <a:t>Performance</a:t>
          </a:r>
          <a:r>
            <a:rPr lang="tr-TR" dirty="0"/>
            <a:t> Evaluation</a:t>
          </a:r>
          <a:endParaRPr lang="en-US" dirty="0"/>
        </a:p>
      </dgm:t>
    </dgm:pt>
    <dgm:pt modelId="{0BB49BFE-2E21-4205-B7F2-1229D9DDD5A4}" type="parTrans" cxnId="{92D260BD-A2EF-4418-B9EA-117A53C6C7AC}">
      <dgm:prSet/>
      <dgm:spPr/>
      <dgm:t>
        <a:bodyPr/>
        <a:lstStyle/>
        <a:p>
          <a:endParaRPr lang="en-US"/>
        </a:p>
      </dgm:t>
    </dgm:pt>
    <dgm:pt modelId="{087ED244-5A04-4052-9AA5-A324A8093315}" type="sibTrans" cxnId="{92D260BD-A2EF-4418-B9EA-117A53C6C7AC}">
      <dgm:prSet/>
      <dgm:spPr/>
      <dgm:t>
        <a:bodyPr/>
        <a:lstStyle/>
        <a:p>
          <a:endParaRPr lang="en-US"/>
        </a:p>
      </dgm:t>
    </dgm:pt>
    <dgm:pt modelId="{DD13CE14-213E-460E-917C-A26502EAEAAC}" type="pres">
      <dgm:prSet presAssocID="{0F196FF1-FF13-44A4-92FD-0792A3D34E55}" presName="Name0" presStyleCnt="0">
        <dgm:presLayoutVars>
          <dgm:dir/>
          <dgm:resizeHandles val="exact"/>
        </dgm:presLayoutVars>
      </dgm:prSet>
      <dgm:spPr/>
    </dgm:pt>
    <dgm:pt modelId="{F3207851-D222-4C70-8A50-D85513A77AC4}" type="pres">
      <dgm:prSet presAssocID="{E3625E16-7773-4E98-AC34-4695D57016D4}" presName="parTxOnly" presStyleLbl="node1" presStyleIdx="0" presStyleCnt="5">
        <dgm:presLayoutVars>
          <dgm:bulletEnabled val="1"/>
        </dgm:presLayoutVars>
      </dgm:prSet>
      <dgm:spPr/>
    </dgm:pt>
    <dgm:pt modelId="{29B2733F-A6B7-4F02-8B2B-51966A205192}" type="pres">
      <dgm:prSet presAssocID="{91D54BBF-34E9-49C8-B787-1A057032801D}" presName="parSpace" presStyleCnt="0"/>
      <dgm:spPr/>
    </dgm:pt>
    <dgm:pt modelId="{21053D69-6DC1-4A1B-9116-F1191A7D32F2}" type="pres">
      <dgm:prSet presAssocID="{EA0061F0-C8F4-4A6E-A796-19680D5D306C}" presName="parTxOnly" presStyleLbl="node1" presStyleIdx="1" presStyleCnt="5">
        <dgm:presLayoutVars>
          <dgm:bulletEnabled val="1"/>
        </dgm:presLayoutVars>
      </dgm:prSet>
      <dgm:spPr/>
    </dgm:pt>
    <dgm:pt modelId="{F5A19A1F-86EA-4BB7-B9FE-33CF25DA0D74}" type="pres">
      <dgm:prSet presAssocID="{7355BE89-B38E-4941-A11B-796526431856}" presName="parSpace" presStyleCnt="0"/>
      <dgm:spPr/>
    </dgm:pt>
    <dgm:pt modelId="{26062F2C-ED19-411E-B15E-1196D1B248E0}" type="pres">
      <dgm:prSet presAssocID="{F42D7B64-519C-4135-BA3F-1A9978F1B909}" presName="parTxOnly" presStyleLbl="node1" presStyleIdx="2" presStyleCnt="5">
        <dgm:presLayoutVars>
          <dgm:bulletEnabled val="1"/>
        </dgm:presLayoutVars>
      </dgm:prSet>
      <dgm:spPr/>
    </dgm:pt>
    <dgm:pt modelId="{398B136D-C114-4320-9681-3C51CD86156C}" type="pres">
      <dgm:prSet presAssocID="{9D2B03FA-0222-4D94-A5B5-60EC41B58FE5}" presName="parSpace" presStyleCnt="0"/>
      <dgm:spPr/>
    </dgm:pt>
    <dgm:pt modelId="{1D22106A-A4FF-43AF-A6DA-87028A6B2B90}" type="pres">
      <dgm:prSet presAssocID="{02E502E2-2341-4CE5-A2BA-2B4FCBB4700B}" presName="parTxOnly" presStyleLbl="node1" presStyleIdx="3" presStyleCnt="5">
        <dgm:presLayoutVars>
          <dgm:bulletEnabled val="1"/>
        </dgm:presLayoutVars>
      </dgm:prSet>
      <dgm:spPr/>
    </dgm:pt>
    <dgm:pt modelId="{6FA7A5B5-13F9-40E4-BCD7-81CA93DFC80A}" type="pres">
      <dgm:prSet presAssocID="{3AED570B-D4E2-4F3D-854E-1F79BA86F7C1}" presName="parSpace" presStyleCnt="0"/>
      <dgm:spPr/>
    </dgm:pt>
    <dgm:pt modelId="{3FFFF3D8-96A9-43A8-BC1E-AB975693AD87}" type="pres">
      <dgm:prSet presAssocID="{BE2F5ECA-F47F-4A23-8912-82FF200CA50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6F60A2B-229A-47DC-BC20-3142A5F63047}" srcId="{0F196FF1-FF13-44A4-92FD-0792A3D34E55}" destId="{F42D7B64-519C-4135-BA3F-1A9978F1B909}" srcOrd="2" destOrd="0" parTransId="{26A68298-54E1-4DC5-AA10-9A28EDD2EF2C}" sibTransId="{9D2B03FA-0222-4D94-A5B5-60EC41B58FE5}"/>
    <dgm:cxn modelId="{A3FE0F3E-590E-4DF0-8F9E-EDAA11779B3F}" srcId="{0F196FF1-FF13-44A4-92FD-0792A3D34E55}" destId="{E3625E16-7773-4E98-AC34-4695D57016D4}" srcOrd="0" destOrd="0" parTransId="{D72AD78D-895B-48C5-B1AE-A68CD0E8114F}" sibTransId="{91D54BBF-34E9-49C8-B787-1A057032801D}"/>
    <dgm:cxn modelId="{2378D260-5CC6-495E-9FEA-9AB938D91494}" type="presOf" srcId="{BE2F5ECA-F47F-4A23-8912-82FF200CA500}" destId="{3FFFF3D8-96A9-43A8-BC1E-AB975693AD87}" srcOrd="0" destOrd="0" presId="urn:microsoft.com/office/officeart/2005/8/layout/hChevron3"/>
    <dgm:cxn modelId="{98FD9973-3605-40B2-8F92-13E3FA55B63B}" type="presOf" srcId="{0F196FF1-FF13-44A4-92FD-0792A3D34E55}" destId="{DD13CE14-213E-460E-917C-A26502EAEAAC}" srcOrd="0" destOrd="0" presId="urn:microsoft.com/office/officeart/2005/8/layout/hChevron3"/>
    <dgm:cxn modelId="{477E1374-827C-4A9D-80F4-6BF4F34CB411}" type="presOf" srcId="{02E502E2-2341-4CE5-A2BA-2B4FCBB4700B}" destId="{1D22106A-A4FF-43AF-A6DA-87028A6B2B90}" srcOrd="0" destOrd="0" presId="urn:microsoft.com/office/officeart/2005/8/layout/hChevron3"/>
    <dgm:cxn modelId="{69F73581-EB2B-4B7A-B3C1-0A064E3ED8AC}" type="presOf" srcId="{E3625E16-7773-4E98-AC34-4695D57016D4}" destId="{F3207851-D222-4C70-8A50-D85513A77AC4}" srcOrd="0" destOrd="0" presId="urn:microsoft.com/office/officeart/2005/8/layout/hChevron3"/>
    <dgm:cxn modelId="{19019D8E-7CED-419E-9778-C2D6579E8CD3}" srcId="{0F196FF1-FF13-44A4-92FD-0792A3D34E55}" destId="{EA0061F0-C8F4-4A6E-A796-19680D5D306C}" srcOrd="1" destOrd="0" parTransId="{35EAF76E-FAC0-4447-86F5-F18D1D8862AB}" sibTransId="{7355BE89-B38E-4941-A11B-796526431856}"/>
    <dgm:cxn modelId="{3E38F795-F877-4FD1-8E82-C76C2B2DBC8A}" type="presOf" srcId="{EA0061F0-C8F4-4A6E-A796-19680D5D306C}" destId="{21053D69-6DC1-4A1B-9116-F1191A7D32F2}" srcOrd="0" destOrd="0" presId="urn:microsoft.com/office/officeart/2005/8/layout/hChevron3"/>
    <dgm:cxn modelId="{79741BAB-8CBC-4ED1-96CA-1A0FA45EF1DE}" type="presOf" srcId="{F42D7B64-519C-4135-BA3F-1A9978F1B909}" destId="{26062F2C-ED19-411E-B15E-1196D1B248E0}" srcOrd="0" destOrd="0" presId="urn:microsoft.com/office/officeart/2005/8/layout/hChevron3"/>
    <dgm:cxn modelId="{92D260BD-A2EF-4418-B9EA-117A53C6C7AC}" srcId="{0F196FF1-FF13-44A4-92FD-0792A3D34E55}" destId="{BE2F5ECA-F47F-4A23-8912-82FF200CA500}" srcOrd="4" destOrd="0" parTransId="{0BB49BFE-2E21-4205-B7F2-1229D9DDD5A4}" sibTransId="{087ED244-5A04-4052-9AA5-A324A8093315}"/>
    <dgm:cxn modelId="{4EAC81F2-AA47-4721-AFE1-BC684137F8EB}" srcId="{0F196FF1-FF13-44A4-92FD-0792A3D34E55}" destId="{02E502E2-2341-4CE5-A2BA-2B4FCBB4700B}" srcOrd="3" destOrd="0" parTransId="{615E9AA7-B4F9-41FD-BC18-5CB61D42F701}" sibTransId="{3AED570B-D4E2-4F3D-854E-1F79BA86F7C1}"/>
    <dgm:cxn modelId="{2D984F88-D02A-4FED-9BEC-512B350AF754}" type="presParOf" srcId="{DD13CE14-213E-460E-917C-A26502EAEAAC}" destId="{F3207851-D222-4C70-8A50-D85513A77AC4}" srcOrd="0" destOrd="0" presId="urn:microsoft.com/office/officeart/2005/8/layout/hChevron3"/>
    <dgm:cxn modelId="{0BE2F327-E325-4B81-8E74-E2957E71FD03}" type="presParOf" srcId="{DD13CE14-213E-460E-917C-A26502EAEAAC}" destId="{29B2733F-A6B7-4F02-8B2B-51966A205192}" srcOrd="1" destOrd="0" presId="urn:microsoft.com/office/officeart/2005/8/layout/hChevron3"/>
    <dgm:cxn modelId="{C3AACDE1-2DC7-469B-BFB0-0DB111501244}" type="presParOf" srcId="{DD13CE14-213E-460E-917C-A26502EAEAAC}" destId="{21053D69-6DC1-4A1B-9116-F1191A7D32F2}" srcOrd="2" destOrd="0" presId="urn:microsoft.com/office/officeart/2005/8/layout/hChevron3"/>
    <dgm:cxn modelId="{66DC2CC1-80CF-4E1F-A764-2A167F86A47E}" type="presParOf" srcId="{DD13CE14-213E-460E-917C-A26502EAEAAC}" destId="{F5A19A1F-86EA-4BB7-B9FE-33CF25DA0D74}" srcOrd="3" destOrd="0" presId="urn:microsoft.com/office/officeart/2005/8/layout/hChevron3"/>
    <dgm:cxn modelId="{B59053C9-A06D-407B-88A1-F354CF7FE12D}" type="presParOf" srcId="{DD13CE14-213E-460E-917C-A26502EAEAAC}" destId="{26062F2C-ED19-411E-B15E-1196D1B248E0}" srcOrd="4" destOrd="0" presId="urn:microsoft.com/office/officeart/2005/8/layout/hChevron3"/>
    <dgm:cxn modelId="{9658B3D7-90D2-427E-B61B-3C933D2C55BC}" type="presParOf" srcId="{DD13CE14-213E-460E-917C-A26502EAEAAC}" destId="{398B136D-C114-4320-9681-3C51CD86156C}" srcOrd="5" destOrd="0" presId="urn:microsoft.com/office/officeart/2005/8/layout/hChevron3"/>
    <dgm:cxn modelId="{80B45B5A-8F54-4F22-A483-A4D3A863002C}" type="presParOf" srcId="{DD13CE14-213E-460E-917C-A26502EAEAAC}" destId="{1D22106A-A4FF-43AF-A6DA-87028A6B2B90}" srcOrd="6" destOrd="0" presId="urn:microsoft.com/office/officeart/2005/8/layout/hChevron3"/>
    <dgm:cxn modelId="{2A8580A1-78BA-44D1-BD28-D9364B4BD778}" type="presParOf" srcId="{DD13CE14-213E-460E-917C-A26502EAEAAC}" destId="{6FA7A5B5-13F9-40E4-BCD7-81CA93DFC80A}" srcOrd="7" destOrd="0" presId="urn:microsoft.com/office/officeart/2005/8/layout/hChevron3"/>
    <dgm:cxn modelId="{2A22EC6E-5E0C-4223-B450-770B9A1C17DA}" type="presParOf" srcId="{DD13CE14-213E-460E-917C-A26502EAEAAC}" destId="{3FFFF3D8-96A9-43A8-BC1E-AB975693AD8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5EF4F-282F-AA41-8955-4281D0C36508}">
      <dsp:nvSpPr>
        <dsp:cNvPr id="0" name=""/>
        <dsp:cNvSpPr/>
      </dsp:nvSpPr>
      <dsp:spPr>
        <a:xfrm>
          <a:off x="0" y="0"/>
          <a:ext cx="2448272" cy="244827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EC9F-A223-234D-BCBD-D4DDD42D30C2}">
      <dsp:nvSpPr>
        <dsp:cNvPr id="0" name=""/>
        <dsp:cNvSpPr/>
      </dsp:nvSpPr>
      <dsp:spPr>
        <a:xfrm>
          <a:off x="1203224" y="0"/>
          <a:ext cx="8640961" cy="24482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 err="1"/>
            <a:t>Clean</a:t>
          </a:r>
          <a:r>
            <a:rPr lang="tr-TR" sz="2800" kern="1200" dirty="0"/>
            <a:t> &amp; Normalize</a:t>
          </a:r>
        </a:p>
      </dsp:txBody>
      <dsp:txXfrm>
        <a:off x="1203224" y="0"/>
        <a:ext cx="4320480" cy="734483"/>
      </dsp:txXfrm>
    </dsp:sp>
    <dsp:sp modelId="{CE50D341-3A31-FC41-BBC1-EA646A09F581}">
      <dsp:nvSpPr>
        <dsp:cNvPr id="0" name=""/>
        <dsp:cNvSpPr/>
      </dsp:nvSpPr>
      <dsp:spPr>
        <a:xfrm>
          <a:off x="428448" y="734483"/>
          <a:ext cx="1591375" cy="15913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0F36A-3C8C-CC4C-9FD0-FE558EAA2146}">
      <dsp:nvSpPr>
        <dsp:cNvPr id="0" name=""/>
        <dsp:cNvSpPr/>
      </dsp:nvSpPr>
      <dsp:spPr>
        <a:xfrm>
          <a:off x="1224136" y="734483"/>
          <a:ext cx="8640961" cy="159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/>
            <a:t>Stop </a:t>
          </a:r>
          <a:r>
            <a:rPr lang="tr-TR" sz="2800" kern="1200" dirty="0" err="1"/>
            <a:t>Words</a:t>
          </a:r>
          <a:endParaRPr lang="tr-TR" sz="2800" kern="1200" dirty="0"/>
        </a:p>
      </dsp:txBody>
      <dsp:txXfrm>
        <a:off x="1224136" y="734483"/>
        <a:ext cx="4320480" cy="734480"/>
      </dsp:txXfrm>
    </dsp:sp>
    <dsp:sp modelId="{BE5DBE36-5F47-AD45-8EA0-CA4742A931D8}">
      <dsp:nvSpPr>
        <dsp:cNvPr id="0" name=""/>
        <dsp:cNvSpPr/>
      </dsp:nvSpPr>
      <dsp:spPr>
        <a:xfrm>
          <a:off x="856895" y="1468963"/>
          <a:ext cx="734480" cy="7344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B4B86-69C9-5C45-866B-8460542B56A3}">
      <dsp:nvSpPr>
        <dsp:cNvPr id="0" name=""/>
        <dsp:cNvSpPr/>
      </dsp:nvSpPr>
      <dsp:spPr>
        <a:xfrm>
          <a:off x="1224136" y="1468963"/>
          <a:ext cx="8640961" cy="7344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 err="1"/>
            <a:t>Stemmer</a:t>
          </a:r>
          <a:r>
            <a:rPr lang="tr-TR" sz="2800" kern="1200" dirty="0"/>
            <a:t>/</a:t>
          </a:r>
          <a:r>
            <a:rPr lang="tr-TR" sz="2800" kern="1200" dirty="0" err="1"/>
            <a:t>Lemmatizer</a:t>
          </a:r>
          <a:endParaRPr lang="en-US" sz="2800" kern="1200" noProof="0" dirty="0"/>
        </a:p>
      </dsp:txBody>
      <dsp:txXfrm>
        <a:off x="1224136" y="1468963"/>
        <a:ext cx="4320480" cy="734480"/>
      </dsp:txXfrm>
    </dsp:sp>
    <dsp:sp modelId="{8DBE1DC2-F53A-454A-953E-5FE838078026}">
      <dsp:nvSpPr>
        <dsp:cNvPr id="0" name=""/>
        <dsp:cNvSpPr/>
      </dsp:nvSpPr>
      <dsp:spPr>
        <a:xfrm>
          <a:off x="5544616" y="0"/>
          <a:ext cx="4320480" cy="734483"/>
        </a:xfrm>
        <a:prstGeom prst="rect">
          <a:avLst/>
        </a:prstGeom>
        <a:noFill/>
        <a:ln w="25400" cap="flat" cmpd="sng" algn="ctr">
          <a:noFill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 err="1"/>
            <a:t>Remove</a:t>
          </a:r>
          <a:r>
            <a:rPr lang="tr-TR" sz="1900" kern="1200" dirty="0"/>
            <a:t> </a:t>
          </a:r>
          <a:r>
            <a:rPr lang="tr-TR" sz="1900" kern="1200" dirty="0" err="1"/>
            <a:t>special</a:t>
          </a:r>
          <a:r>
            <a:rPr lang="tr-TR" sz="1900" kern="1200" dirty="0"/>
            <a:t> </a:t>
          </a:r>
          <a:r>
            <a:rPr lang="tr-TR" sz="1900" kern="1200" dirty="0" err="1"/>
            <a:t>characters,emoji,space</a:t>
          </a:r>
          <a:endParaRPr lang="tr-T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 err="1"/>
            <a:t>Lowercase</a:t>
          </a:r>
          <a:r>
            <a:rPr lang="tr-TR" sz="1900" kern="1200" dirty="0"/>
            <a:t> &amp; </a:t>
          </a:r>
          <a:r>
            <a:rPr lang="tr-TR" sz="1900" kern="1200" dirty="0" err="1"/>
            <a:t>split</a:t>
          </a:r>
          <a:r>
            <a:rPr lang="tr-TR" sz="1900" kern="1200" dirty="0"/>
            <a:t>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words</a:t>
          </a:r>
          <a:endParaRPr lang="tr-TR" sz="1900" kern="1200" dirty="0"/>
        </a:p>
      </dsp:txBody>
      <dsp:txXfrm>
        <a:off x="5544616" y="0"/>
        <a:ext cx="4320480" cy="734483"/>
      </dsp:txXfrm>
    </dsp:sp>
    <dsp:sp modelId="{F4114620-EE30-2E47-9238-5A6209F74FFF}">
      <dsp:nvSpPr>
        <dsp:cNvPr id="0" name=""/>
        <dsp:cNvSpPr/>
      </dsp:nvSpPr>
      <dsp:spPr>
        <a:xfrm>
          <a:off x="5544616" y="734483"/>
          <a:ext cx="4320480" cy="734480"/>
        </a:xfrm>
        <a:prstGeom prst="rect">
          <a:avLst/>
        </a:prstGeom>
        <a:noFill/>
        <a:ln w="25400" cap="flat" cmpd="sng" algn="ctr">
          <a:noFill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 err="1"/>
            <a:t>Common</a:t>
          </a:r>
          <a:r>
            <a:rPr lang="tr-TR" sz="1900" kern="1200" dirty="0"/>
            <a:t> </a:t>
          </a:r>
          <a:r>
            <a:rPr lang="tr-TR" sz="1900" kern="1200" dirty="0" err="1"/>
            <a:t>used</a:t>
          </a:r>
          <a:r>
            <a:rPr lang="tr-TR" sz="1900" kern="1200" dirty="0"/>
            <a:t> </a:t>
          </a:r>
          <a:r>
            <a:rPr lang="tr-TR" sz="1900" kern="1200" dirty="0" err="1"/>
            <a:t>words</a:t>
          </a:r>
          <a:endParaRPr lang="tr-T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A, an, in , </a:t>
          </a:r>
          <a:r>
            <a:rPr lang="tr-TR" sz="1900" kern="1200" dirty="0" err="1"/>
            <a:t>the</a:t>
          </a:r>
          <a:r>
            <a:rPr lang="tr-TR" sz="1900" kern="1200" dirty="0"/>
            <a:t>, </a:t>
          </a:r>
          <a:r>
            <a:rPr lang="tr-TR" sz="1900" kern="1200" dirty="0" err="1"/>
            <a:t>these</a:t>
          </a:r>
          <a:r>
            <a:rPr lang="tr-TR" sz="1900" kern="1200" dirty="0"/>
            <a:t> </a:t>
          </a:r>
          <a:r>
            <a:rPr lang="tr-TR" sz="1900" kern="1200" dirty="0" err="1"/>
            <a:t>etc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5544616" y="734483"/>
        <a:ext cx="4320480" cy="734480"/>
      </dsp:txXfrm>
    </dsp:sp>
    <dsp:sp modelId="{011C2CB4-F31C-C347-BC8E-4DB293B45EFB}">
      <dsp:nvSpPr>
        <dsp:cNvPr id="0" name=""/>
        <dsp:cNvSpPr/>
      </dsp:nvSpPr>
      <dsp:spPr>
        <a:xfrm>
          <a:off x="5544616" y="1468963"/>
          <a:ext cx="4320480" cy="734480"/>
        </a:xfrm>
        <a:prstGeom prst="rect">
          <a:avLst/>
        </a:prstGeom>
        <a:noFill/>
        <a:ln w="25400" cap="flat" cmpd="sng" algn="ctr">
          <a:noFill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 err="1"/>
            <a:t>Producing</a:t>
          </a:r>
          <a:r>
            <a:rPr lang="tr-TR" sz="1900" kern="1200" dirty="0"/>
            <a:t> </a:t>
          </a:r>
          <a:r>
            <a:rPr lang="tr-TR" sz="1900" kern="1200" dirty="0" err="1"/>
            <a:t>variants</a:t>
          </a:r>
          <a:r>
            <a:rPr lang="tr-TR" sz="1900" kern="1200" dirty="0"/>
            <a:t> of a </a:t>
          </a:r>
          <a:r>
            <a:rPr lang="tr-TR" sz="1900" kern="1200" dirty="0" err="1"/>
            <a:t>root</a:t>
          </a:r>
          <a:r>
            <a:rPr lang="tr-TR" sz="1900" kern="1200" dirty="0"/>
            <a:t>/</a:t>
          </a:r>
          <a:r>
            <a:rPr lang="tr-TR" sz="1900" kern="1200" dirty="0" err="1"/>
            <a:t>base</a:t>
          </a:r>
          <a:r>
            <a:rPr lang="tr-TR" sz="1900" kern="1200" dirty="0"/>
            <a:t> </a:t>
          </a:r>
          <a:r>
            <a:rPr lang="tr-TR" sz="1900" kern="1200" dirty="0" err="1"/>
            <a:t>word</a:t>
          </a:r>
          <a:endParaRPr lang="tr-TR" sz="1900" kern="1200" dirty="0"/>
        </a:p>
      </dsp:txBody>
      <dsp:txXfrm>
        <a:off x="5544616" y="1468963"/>
        <a:ext cx="4320480" cy="734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DB17C-1B15-493D-AB8F-188401ADB805}">
      <dsp:nvSpPr>
        <dsp:cNvPr id="0" name=""/>
        <dsp:cNvSpPr/>
      </dsp:nvSpPr>
      <dsp:spPr>
        <a:xfrm>
          <a:off x="0" y="2527480"/>
          <a:ext cx="5328591" cy="552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Stem</a:t>
          </a:r>
          <a:r>
            <a:rPr lang="tr-TR" sz="1600" kern="1200" dirty="0"/>
            <a:t> / </a:t>
          </a:r>
          <a:r>
            <a:rPr lang="tr-TR" sz="1600" kern="1200" dirty="0" err="1"/>
            <a:t>Lemmatize</a:t>
          </a:r>
          <a:endParaRPr lang="en-US" sz="1600" kern="1200" dirty="0"/>
        </a:p>
      </dsp:txBody>
      <dsp:txXfrm>
        <a:off x="0" y="2527480"/>
        <a:ext cx="5328591" cy="298593"/>
      </dsp:txXfrm>
    </dsp:sp>
    <dsp:sp modelId="{A39A36BD-E597-41E4-962E-94A26A750A61}">
      <dsp:nvSpPr>
        <dsp:cNvPr id="0" name=""/>
        <dsp:cNvSpPr/>
      </dsp:nvSpPr>
      <dsp:spPr>
        <a:xfrm>
          <a:off x="0" y="2815014"/>
          <a:ext cx="5328591" cy="254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«ali»,»</a:t>
          </a:r>
          <a:r>
            <a:rPr lang="tr-TR" sz="1500" kern="1200" dirty="0" err="1"/>
            <a:t>go</a:t>
          </a:r>
          <a:r>
            <a:rPr lang="tr-TR" sz="1500" kern="1200" dirty="0"/>
            <a:t>»,»</a:t>
          </a:r>
          <a:r>
            <a:rPr lang="tr-TR" sz="1500" kern="1200" dirty="0" err="1"/>
            <a:t>univers</a:t>
          </a:r>
          <a:r>
            <a:rPr lang="tr-TR" sz="1500" kern="1200" dirty="0"/>
            <a:t>»</a:t>
          </a:r>
          <a:endParaRPr lang="en-US" sz="1500" kern="1200" dirty="0"/>
        </a:p>
      </dsp:txBody>
      <dsp:txXfrm>
        <a:off x="0" y="2815014"/>
        <a:ext cx="5328591" cy="254357"/>
      </dsp:txXfrm>
    </dsp:sp>
    <dsp:sp modelId="{8F17FAD2-F745-49B2-8539-3D609B6CDBA9}">
      <dsp:nvSpPr>
        <dsp:cNvPr id="0" name=""/>
        <dsp:cNvSpPr/>
      </dsp:nvSpPr>
      <dsp:spPr>
        <a:xfrm rot="10800000">
          <a:off x="0" y="1685336"/>
          <a:ext cx="5328591" cy="8504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Remove</a:t>
          </a:r>
          <a:r>
            <a:rPr lang="tr-TR" sz="1600" kern="1200" dirty="0"/>
            <a:t> Stop </a:t>
          </a:r>
          <a:r>
            <a:rPr lang="tr-TR" sz="1600" kern="1200" dirty="0" err="1"/>
            <a:t>Words</a:t>
          </a:r>
          <a:endParaRPr lang="en-US" sz="1600" kern="1200" dirty="0"/>
        </a:p>
      </dsp:txBody>
      <dsp:txXfrm rot="-10800000">
        <a:off x="0" y="1685336"/>
        <a:ext cx="5328591" cy="298503"/>
      </dsp:txXfrm>
    </dsp:sp>
    <dsp:sp modelId="{EA05504B-5A16-4481-B387-C885C7E01BE1}">
      <dsp:nvSpPr>
        <dsp:cNvPr id="0" name=""/>
        <dsp:cNvSpPr/>
      </dsp:nvSpPr>
      <dsp:spPr>
        <a:xfrm>
          <a:off x="0" y="1983840"/>
          <a:ext cx="5328591" cy="254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«ali»,«</a:t>
          </a:r>
          <a:r>
            <a:rPr lang="tr-TR" sz="1500" kern="1200" dirty="0" err="1"/>
            <a:t>went</a:t>
          </a:r>
          <a:r>
            <a:rPr lang="tr-TR" sz="1500" kern="1200" dirty="0"/>
            <a:t>»,»</a:t>
          </a:r>
          <a:r>
            <a:rPr lang="tr-TR" sz="1500" kern="1200" dirty="0" err="1"/>
            <a:t>university</a:t>
          </a:r>
          <a:r>
            <a:rPr lang="tr-TR" sz="1500" kern="1200" dirty="0"/>
            <a:t>»</a:t>
          </a:r>
          <a:endParaRPr lang="en-US" sz="1500" kern="1200" dirty="0"/>
        </a:p>
      </dsp:txBody>
      <dsp:txXfrm>
        <a:off x="0" y="1983840"/>
        <a:ext cx="5328591" cy="254281"/>
      </dsp:txXfrm>
    </dsp:sp>
    <dsp:sp modelId="{56782DBF-BEA6-4E9F-A58E-D60CD649ABCF}">
      <dsp:nvSpPr>
        <dsp:cNvPr id="0" name=""/>
        <dsp:cNvSpPr/>
      </dsp:nvSpPr>
      <dsp:spPr>
        <a:xfrm rot="10800000">
          <a:off x="0" y="843191"/>
          <a:ext cx="5328591" cy="8504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Tokenize</a:t>
          </a:r>
          <a:endParaRPr lang="en-US" sz="1600" kern="1200" dirty="0"/>
        </a:p>
      </dsp:txBody>
      <dsp:txXfrm rot="-10800000">
        <a:off x="0" y="843191"/>
        <a:ext cx="5328591" cy="298503"/>
      </dsp:txXfrm>
    </dsp:sp>
    <dsp:sp modelId="{AC414263-7B12-4A7D-821E-1A82B74F6A98}">
      <dsp:nvSpPr>
        <dsp:cNvPr id="0" name=""/>
        <dsp:cNvSpPr/>
      </dsp:nvSpPr>
      <dsp:spPr>
        <a:xfrm>
          <a:off x="0" y="1141695"/>
          <a:ext cx="5328591" cy="254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«ali», «</a:t>
          </a:r>
          <a:r>
            <a:rPr lang="tr-TR" sz="1500" kern="1200" dirty="0" err="1"/>
            <a:t>went</a:t>
          </a:r>
          <a:r>
            <a:rPr lang="tr-TR" sz="1500" kern="1200" dirty="0"/>
            <a:t>»,»</a:t>
          </a:r>
          <a:r>
            <a:rPr lang="tr-TR" sz="1500" kern="1200" dirty="0" err="1"/>
            <a:t>back</a:t>
          </a:r>
          <a:r>
            <a:rPr lang="tr-TR" sz="1500" kern="1200" dirty="0"/>
            <a:t>»,»</a:t>
          </a:r>
          <a:r>
            <a:rPr lang="tr-TR" sz="1500" kern="1200" dirty="0" err="1"/>
            <a:t>to</a:t>
          </a:r>
          <a:r>
            <a:rPr lang="tr-TR" sz="1500" kern="1200" dirty="0"/>
            <a:t>»,»</a:t>
          </a:r>
          <a:r>
            <a:rPr lang="tr-TR" sz="1500" kern="1200" dirty="0" err="1"/>
            <a:t>university</a:t>
          </a:r>
          <a:r>
            <a:rPr lang="tr-TR" sz="1500" kern="1200" dirty="0"/>
            <a:t>»</a:t>
          </a:r>
          <a:endParaRPr lang="en-US" sz="1500" kern="1200" dirty="0"/>
        </a:p>
      </dsp:txBody>
      <dsp:txXfrm>
        <a:off x="0" y="1141695"/>
        <a:ext cx="5328591" cy="254281"/>
      </dsp:txXfrm>
    </dsp:sp>
    <dsp:sp modelId="{501494F4-CCE8-40A9-A916-293FA202D660}">
      <dsp:nvSpPr>
        <dsp:cNvPr id="0" name=""/>
        <dsp:cNvSpPr/>
      </dsp:nvSpPr>
      <dsp:spPr>
        <a:xfrm rot="10800000">
          <a:off x="0" y="2671"/>
          <a:ext cx="5328591" cy="8504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Normalize</a:t>
          </a:r>
          <a:endParaRPr lang="en-US" sz="1600" kern="1200" dirty="0"/>
        </a:p>
      </dsp:txBody>
      <dsp:txXfrm rot="-10800000">
        <a:off x="0" y="2671"/>
        <a:ext cx="5328591" cy="298503"/>
      </dsp:txXfrm>
    </dsp:sp>
    <dsp:sp modelId="{D63E389A-74AF-43D7-9746-C5A906A78A37}">
      <dsp:nvSpPr>
        <dsp:cNvPr id="0" name=""/>
        <dsp:cNvSpPr/>
      </dsp:nvSpPr>
      <dsp:spPr>
        <a:xfrm>
          <a:off x="0" y="299551"/>
          <a:ext cx="5328591" cy="254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Ali </a:t>
          </a:r>
          <a:r>
            <a:rPr lang="tr-TR" sz="1500" kern="1200" dirty="0" err="1"/>
            <a:t>went</a:t>
          </a:r>
          <a:r>
            <a:rPr lang="tr-TR" sz="1500" kern="1200" dirty="0"/>
            <a:t> </a:t>
          </a:r>
          <a:r>
            <a:rPr lang="tr-TR" sz="1500" kern="1200" dirty="0" err="1"/>
            <a:t>back</a:t>
          </a:r>
          <a:r>
            <a:rPr lang="tr-TR" sz="1500" kern="1200" dirty="0"/>
            <a:t> </a:t>
          </a:r>
          <a:r>
            <a:rPr lang="tr-TR" sz="1500" kern="1200" dirty="0" err="1"/>
            <a:t>to</a:t>
          </a:r>
          <a:r>
            <a:rPr lang="tr-TR" sz="1500" kern="1200" dirty="0"/>
            <a:t> </a:t>
          </a:r>
          <a:r>
            <a:rPr lang="tr-TR" sz="1500" kern="1200" dirty="0" err="1"/>
            <a:t>university</a:t>
          </a:r>
          <a:endParaRPr lang="en-US" sz="1500" kern="1200" dirty="0"/>
        </a:p>
      </dsp:txBody>
      <dsp:txXfrm>
        <a:off x="0" y="299551"/>
        <a:ext cx="5328591" cy="254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07851-D222-4C70-8A50-D85513A77AC4}">
      <dsp:nvSpPr>
        <dsp:cNvPr id="0" name=""/>
        <dsp:cNvSpPr/>
      </dsp:nvSpPr>
      <dsp:spPr>
        <a:xfrm>
          <a:off x="1107" y="900205"/>
          <a:ext cx="2159712" cy="8638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Text</a:t>
          </a:r>
          <a:r>
            <a:rPr lang="tr-TR" sz="1500" kern="1200" dirty="0"/>
            <a:t> </a:t>
          </a:r>
          <a:r>
            <a:rPr lang="tr-TR" sz="1500" kern="1200" dirty="0" err="1"/>
            <a:t>Preprocessing</a:t>
          </a:r>
          <a:endParaRPr lang="en-US" sz="1500" kern="1200" dirty="0"/>
        </a:p>
      </dsp:txBody>
      <dsp:txXfrm>
        <a:off x="1107" y="900205"/>
        <a:ext cx="1943741" cy="863885"/>
      </dsp:txXfrm>
    </dsp:sp>
    <dsp:sp modelId="{21053D69-6DC1-4A1B-9116-F1191A7D32F2}">
      <dsp:nvSpPr>
        <dsp:cNvPr id="0" name=""/>
        <dsp:cNvSpPr/>
      </dsp:nvSpPr>
      <dsp:spPr>
        <a:xfrm>
          <a:off x="1728877" y="900205"/>
          <a:ext cx="2159712" cy="8638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Tfidf</a:t>
          </a:r>
          <a:r>
            <a:rPr lang="tr-TR" sz="1500" kern="1200" dirty="0"/>
            <a:t> </a:t>
          </a:r>
          <a:r>
            <a:rPr lang="tr-TR" sz="1500" kern="1200" dirty="0" err="1"/>
            <a:t>Vectorization</a:t>
          </a:r>
          <a:endParaRPr lang="en-US" sz="1500" kern="1200" dirty="0"/>
        </a:p>
      </dsp:txBody>
      <dsp:txXfrm>
        <a:off x="2160820" y="900205"/>
        <a:ext cx="1295827" cy="863885"/>
      </dsp:txXfrm>
    </dsp:sp>
    <dsp:sp modelId="{26062F2C-ED19-411E-B15E-1196D1B248E0}">
      <dsp:nvSpPr>
        <dsp:cNvPr id="0" name=""/>
        <dsp:cNvSpPr/>
      </dsp:nvSpPr>
      <dsp:spPr>
        <a:xfrm>
          <a:off x="3456647" y="900205"/>
          <a:ext cx="2159712" cy="8638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Column</a:t>
          </a:r>
          <a:r>
            <a:rPr lang="tr-TR" sz="1500" kern="1200" dirty="0"/>
            <a:t> </a:t>
          </a:r>
          <a:r>
            <a:rPr lang="tr-TR" sz="1500" kern="1200" dirty="0" err="1"/>
            <a:t>Transformation</a:t>
          </a:r>
          <a:endParaRPr lang="en-US" sz="1500" kern="1200" dirty="0"/>
        </a:p>
      </dsp:txBody>
      <dsp:txXfrm>
        <a:off x="3888590" y="900205"/>
        <a:ext cx="1295827" cy="863885"/>
      </dsp:txXfrm>
    </dsp:sp>
    <dsp:sp modelId="{1D22106A-A4FF-43AF-A6DA-87028A6B2B90}">
      <dsp:nvSpPr>
        <dsp:cNvPr id="0" name=""/>
        <dsp:cNvSpPr/>
      </dsp:nvSpPr>
      <dsp:spPr>
        <a:xfrm>
          <a:off x="5184417" y="900205"/>
          <a:ext cx="2159712" cy="8638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Grid </a:t>
          </a:r>
          <a:r>
            <a:rPr lang="tr-TR" sz="1500" kern="1200" dirty="0" err="1"/>
            <a:t>Search</a:t>
          </a:r>
          <a:r>
            <a:rPr lang="tr-TR" sz="1500" kern="1200" dirty="0"/>
            <a:t> &amp;Cross </a:t>
          </a:r>
          <a:r>
            <a:rPr lang="tr-TR" sz="1500" kern="1200" dirty="0" err="1"/>
            <a:t>Validation</a:t>
          </a:r>
          <a:endParaRPr lang="en-US" sz="1500" kern="1200" dirty="0"/>
        </a:p>
      </dsp:txBody>
      <dsp:txXfrm>
        <a:off x="5616360" y="900205"/>
        <a:ext cx="1295827" cy="863885"/>
      </dsp:txXfrm>
    </dsp:sp>
    <dsp:sp modelId="{3FFFF3D8-96A9-43A8-BC1E-AB975693AD87}">
      <dsp:nvSpPr>
        <dsp:cNvPr id="0" name=""/>
        <dsp:cNvSpPr/>
      </dsp:nvSpPr>
      <dsp:spPr>
        <a:xfrm>
          <a:off x="6912187" y="900205"/>
          <a:ext cx="2159712" cy="8638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Performance</a:t>
          </a:r>
          <a:r>
            <a:rPr lang="tr-TR" sz="1500" kern="1200" dirty="0"/>
            <a:t> Evaluation</a:t>
          </a:r>
          <a:endParaRPr lang="en-US" sz="1500" kern="1200" dirty="0"/>
        </a:p>
      </dsp:txBody>
      <dsp:txXfrm>
        <a:off x="7344130" y="900205"/>
        <a:ext cx="1295827" cy="86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Asıl metin stillerini düzenlemek için tıklayın</a:t>
            </a:r>
          </a:p>
          <a:p>
            <a:pPr lvl="1" rtl="0"/>
            <a:r>
              <a:t>İkinci düzey</a:t>
            </a:r>
          </a:p>
          <a:p>
            <a:pPr lvl="2" rtl="0"/>
            <a:r>
              <a:t>Üçüncü düzey</a:t>
            </a:r>
          </a:p>
          <a:p>
            <a:pPr lvl="3" rtl="0"/>
            <a:r>
              <a:t>Dördüncü düzey</a:t>
            </a:r>
          </a:p>
          <a:p>
            <a:pPr lvl="4" rtl="0"/>
            <a:r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Hello</a:t>
            </a:r>
            <a:r>
              <a:rPr lang="tr-TR" dirty="0"/>
              <a:t> </a:t>
            </a:r>
            <a:r>
              <a:rPr lang="tr-TR" dirty="0" err="1"/>
              <a:t>everyone</a:t>
            </a:r>
            <a:r>
              <a:rPr lang="tr-TR" dirty="0"/>
              <a:t> , i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talking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a e-</a:t>
            </a:r>
            <a:r>
              <a:rPr lang="tr-TR" dirty="0" err="1"/>
              <a:t>commerce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hopefully</a:t>
            </a:r>
            <a:r>
              <a:rPr lang="tr-TR" dirty="0"/>
              <a:t> be </a:t>
            </a:r>
            <a:r>
              <a:rPr lang="tr-TR" dirty="0" err="1"/>
              <a:t>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classify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 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recommended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US" dirty="0"/>
              <a:t>As you can see , some algorithms doesn't have good accuracy , especially in minority class like RF, Naive Bayes and ADABoost. I will be talking about neural network more detailed.</a:t>
            </a:r>
          </a:p>
          <a:p>
            <a:endParaRPr lang="tr-US" dirty="0"/>
          </a:p>
          <a:p>
            <a:r>
              <a:rPr lang="tr-US" dirty="0"/>
              <a:t>Voting Classifier : mixture of logreg , svm and NB</a:t>
            </a:r>
          </a:p>
          <a:p>
            <a:r>
              <a:rPr lang="tr-US" dirty="0"/>
              <a:t>Hard voting is actually very similar to ensemble methods we covered.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r-US" smtClean="0"/>
              <a:t>10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382373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L</a:t>
            </a:r>
            <a:r>
              <a:rPr lang="tr-US" dirty="0"/>
              <a:t>2 regularizer , dropout and batching are for preventing overfitting.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r-US" smtClean="0"/>
              <a:t>11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1632695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US" dirty="0"/>
              <a:t>When we look at the best model’s cross validation results on train data , the averae is around 0.92  and the test data’s accuracy is 0.88 so i believe data is not overfitted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r-US" smtClean="0"/>
              <a:t>12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573356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US" dirty="0"/>
              <a:t>I also tried to create a pipeline to test our best model on any given review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r-US" smtClean="0"/>
              <a:t>13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32058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r-US" smtClean="0"/>
              <a:t>2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148911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dataset is about reviews of women clothing for a e commerce website. The dataset is collected from </a:t>
            </a:r>
            <a:r>
              <a:rPr lang="en-US" dirty="0" err="1"/>
              <a:t>Kaggle.It</a:t>
            </a:r>
            <a:r>
              <a:rPr lang="en-US" dirty="0"/>
              <a:t> can be said that data is imbalanced, Recommended reviews are almost 6 time higher than not recommended reviews.</a:t>
            </a:r>
            <a:r>
              <a:rPr lang="tr-TR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dataset is about reviews of women clothing for a e commerce website. The dataset is collected from </a:t>
            </a:r>
            <a:r>
              <a:rPr lang="en-US" dirty="0" err="1"/>
              <a:t>Kaggle.It</a:t>
            </a:r>
            <a:r>
              <a:rPr lang="en-US" dirty="0"/>
              <a:t> can be said that data is imbalanced, Recommended reviews are almost 6 time higher than not recommended reviews.</a:t>
            </a:r>
            <a:r>
              <a:rPr lang="tr-TR" dirty="0"/>
              <a:t> 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rows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basically</a:t>
            </a:r>
            <a:r>
              <a:rPr lang="tr-TR" dirty="0"/>
              <a:t>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droped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it is hard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impute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almost</a:t>
            </a:r>
            <a:r>
              <a:rPr lang="tr-TR" dirty="0"/>
              <a:t> </a:t>
            </a:r>
            <a:r>
              <a:rPr lang="tr-TR" dirty="0" err="1"/>
              <a:t>twenty</a:t>
            </a:r>
            <a:r>
              <a:rPr lang="tr-TR" dirty="0"/>
              <a:t> </a:t>
            </a:r>
            <a:r>
              <a:rPr lang="tr-TR" dirty="0" err="1"/>
              <a:t>thousand</a:t>
            </a:r>
            <a:r>
              <a:rPr lang="tr-TR" dirty="0"/>
              <a:t> </a:t>
            </a:r>
            <a:r>
              <a:rPr lang="tr-TR" dirty="0" err="1"/>
              <a:t>observations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10 </a:t>
            </a:r>
            <a:r>
              <a:rPr lang="tr-TR" dirty="0" err="1"/>
              <a:t>features</a:t>
            </a:r>
            <a:r>
              <a:rPr lang="tr-TR" dirty="0"/>
              <a:t> in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. I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focusing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, </a:t>
            </a:r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, </a:t>
            </a:r>
            <a:r>
              <a:rPr lang="tr-TR" dirty="0" err="1"/>
              <a:t>positive</a:t>
            </a:r>
            <a:r>
              <a:rPr lang="tr-TR" dirty="0"/>
              <a:t> 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recommend</a:t>
            </a:r>
            <a:r>
              <a:rPr lang="tr-TR" dirty="0"/>
              <a:t> IND as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. </a:t>
            </a:r>
            <a:r>
              <a:rPr lang="tr-TR" dirty="0" err="1"/>
              <a:t>Normally</a:t>
            </a:r>
            <a:r>
              <a:rPr lang="tr-TR" dirty="0"/>
              <a:t> I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rating </a:t>
            </a:r>
            <a:r>
              <a:rPr lang="tr-TR" dirty="0" err="1"/>
              <a:t>aswell</a:t>
            </a:r>
            <a:r>
              <a:rPr lang="tr-TR" dirty="0"/>
              <a:t> but it is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highly</a:t>
            </a:r>
            <a:r>
              <a:rPr lang="tr-TR" dirty="0"/>
              <a:t> </a:t>
            </a:r>
            <a:r>
              <a:rPr lang="tr-TR" dirty="0" err="1"/>
              <a:t>correlated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didnt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it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of </a:t>
            </a:r>
            <a:r>
              <a:rPr lang="tr-TR" dirty="0" err="1"/>
              <a:t>text</a:t>
            </a:r>
            <a:r>
              <a:rPr lang="tr-TR" dirty="0"/>
              <a:t> data.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focusing</a:t>
            </a:r>
            <a:r>
              <a:rPr lang="tr-TR" dirty="0"/>
              <a:t> on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obviously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data.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recommend</a:t>
            </a:r>
            <a:r>
              <a:rPr lang="tr-TR" dirty="0"/>
              <a:t> </a:t>
            </a:r>
            <a:r>
              <a:rPr lang="tr-TR" dirty="0" err="1"/>
              <a:t>ınd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7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US" dirty="0"/>
              <a:t>The table on the right shows the most frequent bigrams. We can define a bigram as consecutive words in our context.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us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recommended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 is </a:t>
            </a:r>
            <a:r>
              <a:rPr lang="tr-TR" dirty="0" err="1"/>
              <a:t>bottoms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tops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hand</a:t>
            </a:r>
            <a:r>
              <a:rPr lang="tr-TR" dirty="0"/>
              <a:t> trend </a:t>
            </a:r>
            <a:r>
              <a:rPr lang="tr-TR" dirty="0" err="1"/>
              <a:t>category</a:t>
            </a:r>
            <a:r>
              <a:rPr lang="tr-TR" dirty="0"/>
              <a:t> has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of </a:t>
            </a:r>
            <a:r>
              <a:rPr lang="tr-TR" dirty="0" err="1"/>
              <a:t>negative</a:t>
            </a:r>
            <a:r>
              <a:rPr lang="tr-TR" dirty="0"/>
              <a:t> rating.</a:t>
            </a:r>
            <a:endParaRPr lang="tr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r-US" smtClean="0"/>
              <a:t>6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184097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US" dirty="0"/>
              <a:t>I used word cloud library for that. The size of each word is related to their frequency in the data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r-US" smtClean="0"/>
              <a:t>7</a:t>
            </a:fld>
            <a:endParaRPr lang="tr-US"/>
          </a:p>
        </p:txBody>
      </p:sp>
    </p:spTree>
    <p:extLst>
      <p:ext uri="{BB962C8B-B14F-4D97-AF65-F5344CB8AC3E}">
        <p14:creationId xmlns:p14="http://schemas.microsoft.com/office/powerpoint/2010/main" val="1940179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 </a:t>
            </a:r>
            <a:r>
              <a:rPr lang="tr-TR" dirty="0" err="1"/>
              <a:t>libraries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WordNetLemmatizer</a:t>
            </a:r>
            <a:r>
              <a:rPr lang="tr-TR" dirty="0"/>
              <a:t> , </a:t>
            </a:r>
            <a:r>
              <a:rPr lang="tr-TR" dirty="0" err="1"/>
              <a:t>corpus</a:t>
            </a:r>
            <a:r>
              <a:rPr lang="tr-TR" dirty="0"/>
              <a:t> , </a:t>
            </a:r>
            <a:r>
              <a:rPr lang="tr-TR" dirty="0" err="1"/>
              <a:t>feature_extraction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regular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 </a:t>
            </a:r>
            <a:r>
              <a:rPr lang="tr-TR" dirty="0" err="1"/>
              <a:t>libraries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preprocess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data. </a:t>
            </a:r>
            <a:r>
              <a:rPr lang="tr-TR" dirty="0" err="1"/>
              <a:t>After</a:t>
            </a:r>
            <a:r>
              <a:rPr lang="tr-TR" dirty="0"/>
              <a:t> I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emojis</a:t>
            </a:r>
            <a:r>
              <a:rPr lang="tr-TR" dirty="0"/>
              <a:t> , </a:t>
            </a:r>
            <a:r>
              <a:rPr lang="tr-TR" dirty="0" err="1"/>
              <a:t>spaces</a:t>
            </a:r>
            <a:r>
              <a:rPr lang="tr-TR" dirty="0"/>
              <a:t> , </a:t>
            </a:r>
            <a:r>
              <a:rPr lang="tr-TR" dirty="0" err="1"/>
              <a:t>numbers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special</a:t>
            </a:r>
            <a:r>
              <a:rPr lang="tr-TR" dirty="0"/>
              <a:t> </a:t>
            </a:r>
            <a:r>
              <a:rPr lang="tr-TR" dirty="0" err="1"/>
              <a:t>characters</a:t>
            </a:r>
            <a:r>
              <a:rPr lang="tr-TR" dirty="0"/>
              <a:t> I </a:t>
            </a:r>
            <a:r>
              <a:rPr lang="tr-TR" dirty="0" err="1"/>
              <a:t>removed</a:t>
            </a:r>
            <a:r>
              <a:rPr lang="tr-TR" dirty="0"/>
              <a:t> stop </a:t>
            </a:r>
            <a:r>
              <a:rPr lang="tr-TR" dirty="0" err="1"/>
              <a:t>words</a:t>
            </a:r>
            <a:r>
              <a:rPr lang="tr-TR" dirty="0"/>
              <a:t>. Stop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basically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 in English. </a:t>
            </a:r>
            <a:r>
              <a:rPr lang="tr-TR" dirty="0" err="1"/>
              <a:t>Finally</a:t>
            </a:r>
            <a:r>
              <a:rPr lang="tr-TR" dirty="0"/>
              <a:t> I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roots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stemming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helps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 </a:t>
            </a:r>
            <a:r>
              <a:rPr lang="tr-TR" dirty="0" err="1"/>
              <a:t>sparsity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</a:t>
            </a:r>
            <a:r>
              <a:rPr lang="tr-TR" dirty="0" err="1"/>
              <a:t>reduce</a:t>
            </a:r>
            <a:r>
              <a:rPr lang="tr-TR" dirty="0"/>
              <a:t>  </a:t>
            </a:r>
            <a:r>
              <a:rPr lang="tr-TR" dirty="0" err="1"/>
              <a:t>dimensionality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data.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4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term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inverse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frequency</a:t>
            </a:r>
            <a:endParaRPr lang="tr-TR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Tf-idf</a:t>
            </a:r>
            <a:r>
              <a:rPr lang="tr-TR" dirty="0"/>
              <a:t> : </a:t>
            </a:r>
            <a:r>
              <a:rPr lang="tr-TR" dirty="0" err="1"/>
              <a:t>calculates</a:t>
            </a:r>
            <a:r>
              <a:rPr lang="tr-TR" dirty="0"/>
              <a:t> how </a:t>
            </a:r>
            <a:r>
              <a:rPr lang="tr-TR" dirty="0" err="1"/>
              <a:t>relaevant</a:t>
            </a:r>
            <a:r>
              <a:rPr lang="tr-TR" dirty="0"/>
              <a:t> a Word in </a:t>
            </a:r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in a </a:t>
            </a:r>
            <a:r>
              <a:rPr lang="tr-TR" dirty="0" err="1"/>
              <a:t>different</a:t>
            </a:r>
            <a:r>
              <a:rPr lang="tr-TR" dirty="0"/>
              <a:t> format  </a:t>
            </a:r>
            <a:r>
              <a:rPr lang="tr-TR" dirty="0" err="1"/>
              <a:t>which</a:t>
            </a:r>
            <a:r>
              <a:rPr lang="tr-TR" dirty="0"/>
              <a:t> is a </a:t>
            </a:r>
            <a:r>
              <a:rPr lang="tr-TR" dirty="0" err="1"/>
              <a:t>sparse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.</a:t>
            </a:r>
            <a:r>
              <a:rPr lang="tr-TR" b="0" i="0" u="none" strike="noStrike" dirty="0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 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="0" i="0" u="none" strike="noStrike" dirty="0">
              <a:solidFill>
                <a:srgbClr val="2B3E51"/>
              </a:solidFill>
              <a:effectLst/>
              <a:latin typeface="Open Sans" panose="020F050202020403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i="0" u="none" strike="noStrike" dirty="0" err="1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Higher</a:t>
            </a:r>
            <a:r>
              <a:rPr lang="tr-TR" b="0" i="0" u="none" strike="noStrike" dirty="0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tf-idf</a:t>
            </a:r>
            <a:r>
              <a:rPr lang="tr-TR" b="0" i="0" u="none" strike="noStrike" dirty="0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score</a:t>
            </a:r>
            <a:r>
              <a:rPr lang="tr-TR" b="0" i="0" u="none" strike="noStrike" dirty="0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 = </a:t>
            </a:r>
            <a:r>
              <a:rPr lang="tr-TR" b="0" i="0" u="none" strike="noStrike" dirty="0" err="1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Frequent</a:t>
            </a:r>
            <a:r>
              <a:rPr lang="tr-TR" b="0" i="0" u="none" strike="noStrike" dirty="0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 in </a:t>
            </a:r>
            <a:r>
              <a:rPr lang="tr-TR" b="0" i="0" u="none" strike="noStrike" dirty="0" err="1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the</a:t>
            </a:r>
            <a:r>
              <a:rPr lang="tr-TR" b="0" i="0" u="none" strike="noStrike" dirty="0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document</a:t>
            </a:r>
            <a:r>
              <a:rPr lang="tr-TR" b="0" i="0" u="none" strike="noStrike" dirty="0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and</a:t>
            </a:r>
            <a:r>
              <a:rPr lang="tr-TR" b="0" i="0" u="none" strike="noStrike" dirty="0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relatively</a:t>
            </a:r>
            <a:r>
              <a:rPr lang="tr-TR" b="0" i="0" u="none" strike="noStrike" dirty="0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rare</a:t>
            </a:r>
            <a:r>
              <a:rPr lang="tr-TR" b="0" i="0" u="none" strike="noStrike" dirty="0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accross</a:t>
            </a:r>
            <a:r>
              <a:rPr lang="tr-TR" b="0" i="0" u="none" strike="noStrike" dirty="0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the</a:t>
            </a:r>
            <a:r>
              <a:rPr lang="tr-TR" b="0" i="0" u="none" strike="noStrike" dirty="0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2B3E51"/>
                </a:solidFill>
                <a:effectLst/>
                <a:latin typeface="Open Sans" panose="020F0502020204030204" pitchFamily="34" charset="0"/>
              </a:rPr>
              <a:t>corpus</a:t>
            </a:r>
            <a:endParaRPr lang="tr-TR" b="0" i="0" u="none" strike="noStrike" dirty="0">
              <a:solidFill>
                <a:srgbClr val="2B3E51"/>
              </a:solidFill>
              <a:effectLst/>
              <a:latin typeface="Open Sans" panose="020F050202020403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r>
              <a:rPr lang="tr-TR" dirty="0" err="1"/>
              <a:t>Column-transformation</a:t>
            </a:r>
            <a:r>
              <a:rPr lang="tr-TR" dirty="0"/>
              <a:t> : </a:t>
            </a:r>
            <a:r>
              <a:rPr lang="tr-TR" dirty="0" err="1"/>
              <a:t>this</a:t>
            </a:r>
            <a:r>
              <a:rPr lang="tr-TR" dirty="0"/>
              <a:t>  </a:t>
            </a:r>
            <a:r>
              <a:rPr lang="tr-TR" dirty="0" err="1"/>
              <a:t>helped</a:t>
            </a:r>
            <a:r>
              <a:rPr lang="tr-TR" dirty="0"/>
              <a:t> 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concatanete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data.</a:t>
            </a:r>
          </a:p>
          <a:p>
            <a:endParaRPr lang="tr-TR" dirty="0"/>
          </a:p>
          <a:p>
            <a:r>
              <a:rPr lang="tr-TR" dirty="0" err="1"/>
              <a:t>Grid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: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in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assignments</a:t>
            </a:r>
            <a:r>
              <a:rPr lang="tr-TR" dirty="0"/>
              <a:t>, </a:t>
            </a:r>
            <a:r>
              <a:rPr lang="tr-TR" dirty="0" err="1"/>
              <a:t>tries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hyperparameter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6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Düz Bağlayıcı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Düz Bağlayıcı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t çizgile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erbest Biçi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erbest 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2" name="Tarih Yer Tutucusu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Alt Bilgi Yer Tutucusu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Düz Bağlayıcı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r-TR"/>
              <a:t>Resim eklemek için simgeye tıklayın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ol çizgiler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erbest Biçi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erbest Biçi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r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9916" y="584200"/>
            <a:ext cx="9869836" cy="2000251"/>
          </a:xfrm>
        </p:spPr>
        <p:txBody>
          <a:bodyPr rtlCol="0"/>
          <a:lstStyle/>
          <a:p>
            <a:pPr rtl="0"/>
            <a:r>
              <a:rPr lang="tr" dirty="0"/>
              <a:t>Data Science with Python  Project</a:t>
            </a: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>
          <a:xfrm>
            <a:off x="2197171" y="2708920"/>
            <a:ext cx="8735325" cy="1752600"/>
          </a:xfrm>
        </p:spPr>
        <p:txBody>
          <a:bodyPr rtlCol="0"/>
          <a:lstStyle/>
          <a:p>
            <a:pPr algn="ctr" rtl="0"/>
            <a:r>
              <a:rPr lang="tr" dirty="0"/>
              <a:t>Text analysıs ın e-commerce revıews</a:t>
            </a:r>
          </a:p>
          <a:p>
            <a:pPr rtl="0"/>
            <a:endParaRPr lang="tr" dirty="0"/>
          </a:p>
          <a:p>
            <a:pPr algn="ctr" rtl="0"/>
            <a:r>
              <a:rPr lang="en-US" sz="1600" dirty="0"/>
              <a:t>Ali</a:t>
            </a:r>
            <a:r>
              <a:rPr lang="tr" sz="1600" dirty="0"/>
              <a:t> ozcan kures</a:t>
            </a:r>
          </a:p>
          <a:p>
            <a:pPr rtl="0"/>
            <a:endParaRPr lang="tr" dirty="0"/>
          </a:p>
          <a:p>
            <a:pPr rtl="0"/>
            <a:endParaRPr lang="t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1085221" y="458912"/>
            <a:ext cx="8475929" cy="517872"/>
          </a:xfrm>
        </p:spPr>
        <p:txBody>
          <a:bodyPr rtlCol="0">
            <a:normAutofit fontScale="90000"/>
          </a:bodyPr>
          <a:lstStyle/>
          <a:p>
            <a:pPr rtl="0"/>
            <a:r>
              <a:rPr lang="tr" dirty="0"/>
              <a:t>Performance of Classifiers</a:t>
            </a: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4A23F2B6-F9C2-8B15-33A2-7B648A71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2303"/>
              </p:ext>
            </p:extLst>
          </p:nvPr>
        </p:nvGraphicFramePr>
        <p:xfrm>
          <a:off x="981844" y="1196752"/>
          <a:ext cx="11017223" cy="525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889">
                  <a:extLst>
                    <a:ext uri="{9D8B030D-6E8A-4147-A177-3AD203B41FA5}">
                      <a16:colId xmlns:a16="http://schemas.microsoft.com/office/drawing/2014/main" val="1447669006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val="1435310096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val="3032623270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val="1463557105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val="1496432984"/>
                    </a:ext>
                  </a:extLst>
                </a:gridCol>
                <a:gridCol w="3147778">
                  <a:extLst>
                    <a:ext uri="{9D8B030D-6E8A-4147-A177-3AD203B41FA5}">
                      <a16:colId xmlns:a16="http://schemas.microsoft.com/office/drawing/2014/main" val="673361972"/>
                    </a:ext>
                  </a:extLst>
                </a:gridCol>
              </a:tblGrid>
              <a:tr h="54721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Hyperparameters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20870"/>
                  </a:ext>
                </a:extLst>
              </a:tr>
              <a:tr h="332674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Logistic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Regression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C : 1 , </a:t>
                      </a:r>
                      <a:r>
                        <a:rPr lang="tr-TR" sz="1400" dirty="0" err="1"/>
                        <a:t>Penalty</a:t>
                      </a:r>
                      <a:r>
                        <a:rPr lang="tr-TR" sz="1400" dirty="0"/>
                        <a:t> = L2 , </a:t>
                      </a:r>
                      <a:r>
                        <a:rPr lang="tr-TR" sz="1400" dirty="0" err="1"/>
                        <a:t>Solver</a:t>
                      </a:r>
                      <a:r>
                        <a:rPr lang="tr-TR" sz="1400" dirty="0"/>
                        <a:t> = </a:t>
                      </a:r>
                      <a:r>
                        <a:rPr lang="tr-TR" sz="1400" dirty="0" err="1"/>
                        <a:t>Liblinear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46585"/>
                  </a:ext>
                </a:extLst>
              </a:tr>
              <a:tr h="54721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AdaBoost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Learning Rate =</a:t>
                      </a:r>
                      <a:r>
                        <a:rPr lang="en-US" sz="1400" dirty="0"/>
                        <a:t> 0.01</a:t>
                      </a:r>
                      <a:r>
                        <a:rPr lang="tr-TR" sz="1400" dirty="0"/>
                        <a:t>, </a:t>
                      </a:r>
                      <a:r>
                        <a:rPr lang="tr-TR" sz="1400" dirty="0" err="1"/>
                        <a:t>n_estimator</a:t>
                      </a:r>
                      <a:r>
                        <a:rPr lang="tr-TR" sz="1400" dirty="0"/>
                        <a:t> = 50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18801"/>
                  </a:ext>
                </a:extLst>
              </a:tr>
              <a:tr h="54721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Random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Forest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/>
                        <a:t>Max_features</a:t>
                      </a:r>
                      <a:r>
                        <a:rPr lang="tr-TR" sz="1400" dirty="0"/>
                        <a:t> = </a:t>
                      </a:r>
                      <a:r>
                        <a:rPr lang="tr-TR" sz="1400" dirty="0" err="1"/>
                        <a:t>sqrt</a:t>
                      </a:r>
                      <a:r>
                        <a:rPr lang="tr-TR" sz="1400" dirty="0"/>
                        <a:t> , </a:t>
                      </a:r>
                      <a:r>
                        <a:rPr lang="tr-TR" sz="1400" dirty="0" err="1"/>
                        <a:t>n_estimators</a:t>
                      </a:r>
                      <a:r>
                        <a:rPr lang="tr-TR" sz="1400" dirty="0"/>
                        <a:t> = 100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4360"/>
                  </a:ext>
                </a:extLst>
              </a:tr>
              <a:tr h="54721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XGBoost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Learning rate = 0.2 , </a:t>
                      </a:r>
                      <a:r>
                        <a:rPr lang="tr-TR" sz="1200" dirty="0" err="1"/>
                        <a:t>n_estimators</a:t>
                      </a:r>
                      <a:r>
                        <a:rPr lang="tr-TR" sz="1200" dirty="0"/>
                        <a:t> = 300,subsample = 1, </a:t>
                      </a:r>
                      <a:r>
                        <a:rPr lang="tr-TR" sz="1200" dirty="0" err="1"/>
                        <a:t>scale_pos_weight</a:t>
                      </a:r>
                      <a:r>
                        <a:rPr lang="tr-TR" sz="1200" dirty="0"/>
                        <a:t> = 1/6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39136"/>
                  </a:ext>
                </a:extLst>
              </a:tr>
              <a:tr h="54721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Naive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Bayes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/>
                        <a:t>0.66</a:t>
                      </a:r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Default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Parameters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21655"/>
                  </a:ext>
                </a:extLst>
              </a:tr>
              <a:tr h="54721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Voting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Classifier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0.62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/>
                        <a:t>Logistic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Regression</a:t>
                      </a:r>
                      <a:r>
                        <a:rPr lang="tr-TR" sz="1400" dirty="0"/>
                        <a:t> &amp; SVM &amp; </a:t>
                      </a:r>
                      <a:r>
                        <a:rPr lang="tr-TR" sz="1400" dirty="0" err="1"/>
                        <a:t>NaiveBayes</a:t>
                      </a:r>
                      <a:endParaRPr lang="tr-TR" sz="1400" dirty="0"/>
                    </a:p>
                    <a:p>
                      <a:r>
                        <a:rPr lang="tr-TR" sz="1400" dirty="0" err="1"/>
                        <a:t>Voting</a:t>
                      </a:r>
                      <a:r>
                        <a:rPr lang="tr-TR" sz="1400" dirty="0"/>
                        <a:t> = hard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26945"/>
                  </a:ext>
                </a:extLst>
              </a:tr>
              <a:tr h="54721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Kernel = </a:t>
                      </a:r>
                      <a:r>
                        <a:rPr lang="tr-TR" sz="1400" dirty="0" err="1"/>
                        <a:t>linear</a:t>
                      </a:r>
                      <a:r>
                        <a:rPr lang="tr-TR" sz="1400" dirty="0"/>
                        <a:t>, </a:t>
                      </a:r>
                      <a:r>
                        <a:rPr lang="tr-TR" sz="1400" dirty="0" err="1"/>
                        <a:t>class_weight</a:t>
                      </a:r>
                      <a:r>
                        <a:rPr lang="tr-TR" sz="1400" dirty="0"/>
                        <a:t> = </a:t>
                      </a:r>
                      <a:r>
                        <a:rPr lang="tr-TR" sz="1400" dirty="0" err="1"/>
                        <a:t>balanced</a:t>
                      </a:r>
                      <a:r>
                        <a:rPr lang="tr-TR" sz="1400" dirty="0"/>
                        <a:t>,</a:t>
                      </a:r>
                    </a:p>
                    <a:p>
                      <a:pPr algn="ctr"/>
                      <a:r>
                        <a:rPr lang="tr-TR" sz="1400" dirty="0"/>
                        <a:t>Gamma = 1 , c = 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53300"/>
                  </a:ext>
                </a:extLst>
              </a:tr>
              <a:tr h="54721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Neural</a:t>
                      </a:r>
                      <a:r>
                        <a:rPr lang="tr-TR" sz="1400" dirty="0"/>
                        <a:t> Network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2 </a:t>
                      </a:r>
                      <a:r>
                        <a:rPr lang="tr-TR" sz="1400" dirty="0" err="1"/>
                        <a:t>hidden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layer</a:t>
                      </a:r>
                      <a:r>
                        <a:rPr lang="tr-TR" sz="1400" dirty="0"/>
                        <a:t> , </a:t>
                      </a:r>
                      <a:r>
                        <a:rPr lang="tr-TR" sz="1400" dirty="0" err="1"/>
                        <a:t>batch</a:t>
                      </a:r>
                      <a:r>
                        <a:rPr lang="tr-TR" sz="1400" dirty="0"/>
                        <a:t> size = 128, 50 </a:t>
                      </a:r>
                      <a:r>
                        <a:rPr lang="tr-TR" sz="1400" dirty="0" err="1"/>
                        <a:t>epochs,class_weight</a:t>
                      </a:r>
                      <a:r>
                        <a:rPr lang="tr-TR" sz="1400" dirty="0"/>
                        <a:t> = {0:10,1:1)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03058"/>
                  </a:ext>
                </a:extLst>
              </a:tr>
              <a:tr h="54721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Neural</a:t>
                      </a:r>
                      <a:r>
                        <a:rPr lang="tr-TR" sz="1400" dirty="0"/>
                        <a:t> Network +</a:t>
                      </a:r>
                    </a:p>
                    <a:p>
                      <a:pPr algn="ctr"/>
                      <a:r>
                        <a:rPr lang="tr-TR" sz="1400" dirty="0"/>
                        <a:t>SMOTE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/>
                        <a:t>2 </a:t>
                      </a:r>
                      <a:r>
                        <a:rPr lang="tr-TR" sz="1400" dirty="0" err="1"/>
                        <a:t>hidden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layer</a:t>
                      </a:r>
                      <a:r>
                        <a:rPr lang="tr-TR" sz="1400" dirty="0"/>
                        <a:t> , </a:t>
                      </a:r>
                      <a:r>
                        <a:rPr lang="tr-TR" sz="1400" dirty="0" err="1"/>
                        <a:t>batch</a:t>
                      </a:r>
                      <a:r>
                        <a:rPr lang="tr-TR" sz="1400" dirty="0"/>
                        <a:t> size = 128, 50 </a:t>
                      </a:r>
                      <a:r>
                        <a:rPr lang="tr-TR" sz="1400" dirty="0" err="1"/>
                        <a:t>epochs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38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2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1085221" y="458912"/>
            <a:ext cx="8475929" cy="517872"/>
          </a:xfrm>
        </p:spPr>
        <p:txBody>
          <a:bodyPr rtlCol="0">
            <a:normAutofit fontScale="90000"/>
          </a:bodyPr>
          <a:lstStyle/>
          <a:p>
            <a:pPr rtl="0"/>
            <a:r>
              <a:rPr lang="tr" dirty="0"/>
              <a:t>Neural Network Approach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173F8E8-22A1-6F6B-5ACB-44A5CFF8D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580" y="1556792"/>
            <a:ext cx="9257663" cy="2752688"/>
          </a:xfrm>
          <a:prstGeom prst="rect">
            <a:avLst/>
          </a:prstGeom>
        </p:spPr>
      </p:pic>
      <p:sp>
        <p:nvSpPr>
          <p:cNvPr id="5" name="İçerik Yer Tutucusu 9">
            <a:extLst>
              <a:ext uri="{FF2B5EF4-FFF2-40B4-BE49-F238E27FC236}">
                <a16:creationId xmlns:a16="http://schemas.microsoft.com/office/drawing/2014/main" id="{EC167FB2-853C-A5B5-F637-B5FD7C1D0EF8}"/>
              </a:ext>
            </a:extLst>
          </p:cNvPr>
          <p:cNvSpPr txBox="1">
            <a:spLocks/>
          </p:cNvSpPr>
          <p:nvPr/>
        </p:nvSpPr>
        <p:spPr>
          <a:xfrm>
            <a:off x="1053852" y="1124744"/>
            <a:ext cx="9039117" cy="3454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dirty="0">
                <a:latin typeface="Nunito" pitchFamily="2" charset="-94"/>
              </a:rPr>
              <a:t>I </a:t>
            </a:r>
            <a:r>
              <a:rPr lang="tr-TR" sz="1600" dirty="0" err="1">
                <a:latin typeface="Nunito" pitchFamily="2" charset="-94"/>
              </a:rPr>
              <a:t>used</a:t>
            </a:r>
            <a:r>
              <a:rPr lang="tr-TR" sz="1600" dirty="0">
                <a:latin typeface="Nunito" pitchFamily="2" charset="-94"/>
              </a:rPr>
              <a:t> l2 </a:t>
            </a:r>
            <a:r>
              <a:rPr lang="tr-TR" sz="1600" dirty="0" err="1">
                <a:latin typeface="Nunito" pitchFamily="2" charset="-94"/>
              </a:rPr>
              <a:t>regularizer</a:t>
            </a:r>
            <a:r>
              <a:rPr lang="tr-TR" sz="1600" dirty="0">
                <a:latin typeface="Nunito" pitchFamily="2" charset="-94"/>
              </a:rPr>
              <a:t> , </a:t>
            </a:r>
            <a:r>
              <a:rPr lang="tr-TR" sz="1600" dirty="0" err="1">
                <a:latin typeface="Nunito" pitchFamily="2" charset="-94"/>
              </a:rPr>
              <a:t>dropout</a:t>
            </a:r>
            <a:r>
              <a:rPr lang="tr-TR" sz="1600" dirty="0">
                <a:latin typeface="Nunito" pitchFamily="2" charset="-94"/>
              </a:rPr>
              <a:t> </a:t>
            </a:r>
            <a:r>
              <a:rPr lang="tr-TR" sz="1600" dirty="0" err="1">
                <a:latin typeface="Nunito" pitchFamily="2" charset="-94"/>
              </a:rPr>
              <a:t>and</a:t>
            </a:r>
            <a:r>
              <a:rPr lang="tr-TR" sz="1600" dirty="0">
                <a:latin typeface="Nunito" pitchFamily="2" charset="-94"/>
              </a:rPr>
              <a:t> </a:t>
            </a:r>
            <a:r>
              <a:rPr lang="tr-TR" sz="1600" dirty="0" err="1">
                <a:latin typeface="Nunito" pitchFamily="2" charset="-94"/>
              </a:rPr>
              <a:t>batching</a:t>
            </a:r>
            <a:r>
              <a:rPr lang="tr-TR" sz="1600" dirty="0">
                <a:latin typeface="Nunito" pitchFamily="2" charset="-94"/>
              </a:rPr>
              <a:t> </a:t>
            </a:r>
            <a:r>
              <a:rPr lang="tr-TR" sz="1600" dirty="0" err="1">
                <a:latin typeface="Nunito" pitchFamily="2" charset="-94"/>
              </a:rPr>
              <a:t>to</a:t>
            </a:r>
            <a:r>
              <a:rPr lang="tr-TR" sz="1600" dirty="0">
                <a:latin typeface="Nunito" pitchFamily="2" charset="-94"/>
              </a:rPr>
              <a:t> </a:t>
            </a:r>
            <a:r>
              <a:rPr lang="tr-TR" sz="1600" dirty="0" err="1">
                <a:latin typeface="Nunito" pitchFamily="2" charset="-94"/>
              </a:rPr>
              <a:t>prevent</a:t>
            </a:r>
            <a:r>
              <a:rPr lang="tr-TR" sz="1600" dirty="0">
                <a:latin typeface="Nunito" pitchFamily="2" charset="-94"/>
              </a:rPr>
              <a:t> </a:t>
            </a:r>
            <a:r>
              <a:rPr lang="tr-TR" sz="1600" dirty="0" err="1">
                <a:latin typeface="Nunito" pitchFamily="2" charset="-94"/>
              </a:rPr>
              <a:t>overfitting</a:t>
            </a:r>
            <a:endParaRPr lang="en-US" sz="1600" dirty="0">
              <a:latin typeface="Nunito" pitchFamily="2" charset="-9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8C553FF-8147-3A3C-6263-578E4EB92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580" y="4528539"/>
            <a:ext cx="3692728" cy="222251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C8B091D-057C-A4B1-E305-CA8D10482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402" y="4528539"/>
            <a:ext cx="4432841" cy="222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/>
          <p:cNvSpPr>
            <a:spLocks noGrp="1"/>
          </p:cNvSpPr>
          <p:nvPr>
            <p:ph type="title"/>
          </p:nvPr>
        </p:nvSpPr>
        <p:spPr>
          <a:xfrm>
            <a:off x="1125860" y="0"/>
            <a:ext cx="10360501" cy="1223963"/>
          </a:xfrm>
        </p:spPr>
        <p:txBody>
          <a:bodyPr rtlCol="0"/>
          <a:lstStyle/>
          <a:p>
            <a:pPr rtl="0"/>
            <a:r>
              <a:rPr lang="tr" dirty="0"/>
              <a:t>BEST MODEL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0D8063E-E92D-1DE4-7229-5B2873E15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5860" y="1700808"/>
            <a:ext cx="5116388" cy="4114800"/>
          </a:xfr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B97127E-20AF-7EC4-D626-B0B2681D7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1700808"/>
            <a:ext cx="4905375" cy="4114800"/>
          </a:xfrm>
          <a:prstGeom prst="rect">
            <a:avLst/>
          </a:prstGeom>
        </p:spPr>
      </p:pic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E31E4CA9-2C3C-5E59-E26A-FCB5530DC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82839"/>
              </p:ext>
            </p:extLst>
          </p:nvPr>
        </p:nvGraphicFramePr>
        <p:xfrm>
          <a:off x="6886500" y="502759"/>
          <a:ext cx="4926430" cy="634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286">
                  <a:extLst>
                    <a:ext uri="{9D8B030D-6E8A-4147-A177-3AD203B41FA5}">
                      <a16:colId xmlns:a16="http://schemas.microsoft.com/office/drawing/2014/main" val="782419785"/>
                    </a:ext>
                  </a:extLst>
                </a:gridCol>
                <a:gridCol w="985286">
                  <a:extLst>
                    <a:ext uri="{9D8B030D-6E8A-4147-A177-3AD203B41FA5}">
                      <a16:colId xmlns:a16="http://schemas.microsoft.com/office/drawing/2014/main" val="563051117"/>
                    </a:ext>
                  </a:extLst>
                </a:gridCol>
                <a:gridCol w="985286">
                  <a:extLst>
                    <a:ext uri="{9D8B030D-6E8A-4147-A177-3AD203B41FA5}">
                      <a16:colId xmlns:a16="http://schemas.microsoft.com/office/drawing/2014/main" val="2759515829"/>
                    </a:ext>
                  </a:extLst>
                </a:gridCol>
                <a:gridCol w="985286">
                  <a:extLst>
                    <a:ext uri="{9D8B030D-6E8A-4147-A177-3AD203B41FA5}">
                      <a16:colId xmlns:a16="http://schemas.microsoft.com/office/drawing/2014/main" val="2491527513"/>
                    </a:ext>
                  </a:extLst>
                </a:gridCol>
                <a:gridCol w="985286">
                  <a:extLst>
                    <a:ext uri="{9D8B030D-6E8A-4147-A177-3AD203B41FA5}">
                      <a16:colId xmlns:a16="http://schemas.microsoft.com/office/drawing/2014/main" val="1932574882"/>
                    </a:ext>
                  </a:extLst>
                </a:gridCol>
              </a:tblGrid>
              <a:tr h="30077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31946"/>
                  </a:ext>
                </a:extLst>
              </a:tr>
              <a:tr h="329531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SVM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0.86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0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/>
          <p:cNvSpPr>
            <a:spLocks noGrp="1"/>
          </p:cNvSpPr>
          <p:nvPr>
            <p:ph type="title"/>
          </p:nvPr>
        </p:nvSpPr>
        <p:spPr>
          <a:xfrm>
            <a:off x="1125860" y="0"/>
            <a:ext cx="10360501" cy="1223963"/>
          </a:xfrm>
        </p:spPr>
        <p:txBody>
          <a:bodyPr rtlCol="0"/>
          <a:lstStyle/>
          <a:p>
            <a:pPr rtl="0"/>
            <a:r>
              <a:rPr lang="tr" dirty="0"/>
              <a:t>CONCLUSION</a:t>
            </a:r>
          </a:p>
        </p:txBody>
      </p:sp>
      <p:sp>
        <p:nvSpPr>
          <p:cNvPr id="4" name="İçerik Yer Tutucusu 13">
            <a:extLst>
              <a:ext uri="{FF2B5EF4-FFF2-40B4-BE49-F238E27FC236}">
                <a16:creationId xmlns:a16="http://schemas.microsoft.com/office/drawing/2014/main" id="{EB50D46D-43CE-4164-DDCA-D52B13FB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36812"/>
            <a:ext cx="10360501" cy="4284476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Utilizing text processing and classification algorithms enables effective sentiment analysis on customer reviews</a:t>
            </a:r>
            <a:r>
              <a:rPr lang="tr-TR" dirty="0"/>
              <a:t>.</a:t>
            </a:r>
            <a:endParaRPr lang="tr" dirty="0"/>
          </a:p>
          <a:p>
            <a:pPr rtl="0"/>
            <a:r>
              <a:rPr lang="tr" dirty="0"/>
              <a:t>SVM outperformed the other algorithms.</a:t>
            </a:r>
          </a:p>
          <a:p>
            <a:pPr rtl="0"/>
            <a:r>
              <a:rPr lang="tr-TR" dirty="0"/>
              <a:t>V</a:t>
            </a:r>
            <a:r>
              <a:rPr lang="en-US" dirty="0" err="1"/>
              <a:t>isualizing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data can be </a:t>
            </a:r>
            <a:r>
              <a:rPr lang="tr-TR" dirty="0" err="1"/>
              <a:t>considered</a:t>
            </a:r>
            <a:r>
              <a:rPr lang="tr-TR" dirty="0"/>
              <a:t> hard.</a:t>
            </a:r>
          </a:p>
          <a:p>
            <a:pPr rtl="0"/>
            <a:r>
              <a:rPr lang="tr-TR" dirty="0" err="1"/>
              <a:t>Although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performed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sampling</a:t>
            </a:r>
            <a:r>
              <a:rPr lang="tr-TR" dirty="0"/>
              <a:t> </a:t>
            </a:r>
            <a:r>
              <a:rPr lang="tr-TR" dirty="0" err="1"/>
              <a:t>techniques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improve</a:t>
            </a:r>
            <a:r>
              <a:rPr lang="tr-TR" dirty="0"/>
              <a:t> f1 </a:t>
            </a:r>
            <a:r>
              <a:rPr lang="tr-TR" dirty="0" err="1"/>
              <a:t>score</a:t>
            </a:r>
            <a:r>
              <a:rPr lang="tr-TR" dirty="0"/>
              <a:t> in </a:t>
            </a:r>
            <a:r>
              <a:rPr lang="tr-TR" dirty="0" err="1"/>
              <a:t>minority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.</a:t>
            </a:r>
          </a:p>
          <a:p>
            <a:pPr rtl="0"/>
            <a:r>
              <a:rPr lang="en-US" dirty="0"/>
              <a:t>Working with </a:t>
            </a:r>
            <a:r>
              <a:rPr lang="en-US" dirty="0" err="1"/>
              <a:t>tf-idf</a:t>
            </a:r>
            <a:r>
              <a:rPr lang="en-US" dirty="0"/>
              <a:t> matrices is computationally expensive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12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/>
              <a:t>CONTENTS</a:t>
            </a:r>
            <a:endParaRPr lang="en-US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218883" y="1736812"/>
            <a:ext cx="10360501" cy="338437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tr" dirty="0"/>
              <a:t>Problem Definition</a:t>
            </a:r>
          </a:p>
          <a:p>
            <a:pPr rtl="0"/>
            <a:r>
              <a:rPr lang="tr" dirty="0"/>
              <a:t>Data Exploration</a:t>
            </a:r>
          </a:p>
          <a:p>
            <a:pPr rtl="0"/>
            <a:r>
              <a:rPr lang="tr" dirty="0"/>
              <a:t>Text Preprocessing</a:t>
            </a:r>
          </a:p>
          <a:p>
            <a:pPr rtl="0"/>
            <a:r>
              <a:rPr lang="tr" dirty="0"/>
              <a:t>Methodology</a:t>
            </a:r>
          </a:p>
          <a:p>
            <a:pPr rtl="0"/>
            <a:r>
              <a:rPr lang="tr" dirty="0"/>
              <a:t>Classification Algorithms</a:t>
            </a:r>
          </a:p>
          <a:p>
            <a:pPr rtl="0"/>
            <a:r>
              <a:rPr lang="tr" dirty="0"/>
              <a:t>Best Model</a:t>
            </a:r>
          </a:p>
          <a:p>
            <a:pPr rtl="0"/>
            <a:r>
              <a:rPr lang="tr" dirty="0"/>
              <a:t>Conclusion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3DFE90-A3FC-DC62-8632-ECBA30E0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96" y="342536"/>
            <a:ext cx="4227457" cy="517872"/>
          </a:xfrm>
        </p:spPr>
        <p:txBody>
          <a:bodyPr>
            <a:normAutofit fontScale="90000"/>
          </a:bodyPr>
          <a:lstStyle/>
          <a:p>
            <a:r>
              <a:rPr lang="tr-TR" dirty="0"/>
              <a:t>PROBLEM DEFINITION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3C8797-DE74-BBCA-0383-A00F2618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1197864"/>
            <a:ext cx="10360501" cy="4462272"/>
          </a:xfrm>
        </p:spPr>
        <p:txBody>
          <a:bodyPr>
            <a:normAutofit/>
          </a:bodyPr>
          <a:lstStyle/>
          <a:p>
            <a:r>
              <a:rPr lang="tr-TR" sz="1800" dirty="0"/>
              <a:t>I</a:t>
            </a:r>
            <a:r>
              <a:rPr lang="en-US" sz="1800" dirty="0"/>
              <a:t>n the realm of women's clothing e-commerce, the task at hand is to develop a predictive model that can accurately determine whether a given product is recommended or not based on textual data associated with the products. </a:t>
            </a:r>
            <a:endParaRPr lang="tr-TR" sz="1800" dirty="0"/>
          </a:p>
          <a:p>
            <a:r>
              <a:rPr lang="en-US" sz="1800" dirty="0"/>
              <a:t>The objective is to leverage text processing and classification techniques to analyze product descriptions, reviews, or other relevant textual features, and predict the likelihood of a product being recommended by customers.</a:t>
            </a:r>
            <a:endParaRPr lang="tr-TR" sz="1800" dirty="0"/>
          </a:p>
          <a:p>
            <a:r>
              <a:rPr lang="en-US" sz="1800" dirty="0"/>
              <a:t>The primary challenge lies in extracting meaningful information from the textual content associated with each product and training a robust classification model that generalizes well to unseen data.</a:t>
            </a:r>
            <a:endParaRPr lang="tr-TR" sz="1800" dirty="0"/>
          </a:p>
          <a:p>
            <a:r>
              <a:rPr lang="en-US" sz="1800" dirty="0"/>
              <a:t> The model should be capable of discerning the nuances in language, sentiment, and product characteristics that contribute to customers' recommendations or lack thereof.</a:t>
            </a:r>
          </a:p>
        </p:txBody>
      </p:sp>
    </p:spTree>
    <p:extLst>
      <p:ext uri="{BB962C8B-B14F-4D97-AF65-F5344CB8AC3E}">
        <p14:creationId xmlns:p14="http://schemas.microsoft.com/office/powerpoint/2010/main" val="206561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3DFE90-A3FC-DC62-8632-ECBA30E0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96" y="342536"/>
            <a:ext cx="4227457" cy="517872"/>
          </a:xfrm>
        </p:spPr>
        <p:txBody>
          <a:bodyPr>
            <a:normAutofit fontScale="90000"/>
          </a:bodyPr>
          <a:lstStyle/>
          <a:p>
            <a:r>
              <a:rPr lang="tr-TR" dirty="0"/>
              <a:t>DATA EXPLORATION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3C8797-DE74-BBCA-0383-A00F2618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970" y="860408"/>
            <a:ext cx="10360501" cy="4462272"/>
          </a:xfrm>
        </p:spPr>
        <p:txBody>
          <a:bodyPr>
            <a:normAutofit/>
          </a:bodyPr>
          <a:lstStyle/>
          <a:p>
            <a:r>
              <a:rPr lang="tr-TR" sz="1800" dirty="0"/>
              <a:t>10 </a:t>
            </a:r>
            <a:r>
              <a:rPr lang="tr-TR" sz="1800" dirty="0" err="1"/>
              <a:t>features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19662 </a:t>
            </a:r>
            <a:r>
              <a:rPr lang="tr-TR" sz="1800" dirty="0" err="1"/>
              <a:t>observations</a:t>
            </a:r>
            <a:r>
              <a:rPr lang="tr-TR" sz="1800" dirty="0"/>
              <a:t>.</a:t>
            </a:r>
          </a:p>
          <a:p>
            <a:endParaRPr lang="tr-TR" sz="1800" dirty="0"/>
          </a:p>
          <a:p>
            <a:endParaRPr lang="en-US" sz="18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A367405-7AB1-C170-9716-7E1A4C3E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535320"/>
            <a:ext cx="10918948" cy="48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4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3DFE90-A3FC-DC62-8632-ECBA30E0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96" y="342536"/>
            <a:ext cx="4227457" cy="517872"/>
          </a:xfrm>
        </p:spPr>
        <p:txBody>
          <a:bodyPr>
            <a:normAutofit fontScale="90000"/>
          </a:bodyPr>
          <a:lstStyle/>
          <a:p>
            <a:r>
              <a:rPr lang="tr-TR" dirty="0"/>
              <a:t>DATA EXPLORATION</a:t>
            </a:r>
            <a:endParaRPr lang="en-US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1F28A5D6-A897-31E4-2A4C-9DCAC9FC3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12995"/>
              </p:ext>
            </p:extLst>
          </p:nvPr>
        </p:nvGraphicFramePr>
        <p:xfrm>
          <a:off x="1637206" y="1534411"/>
          <a:ext cx="9065718" cy="514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859">
                  <a:extLst>
                    <a:ext uri="{9D8B030D-6E8A-4147-A177-3AD203B41FA5}">
                      <a16:colId xmlns:a16="http://schemas.microsoft.com/office/drawing/2014/main" val="2742306709"/>
                    </a:ext>
                  </a:extLst>
                </a:gridCol>
                <a:gridCol w="4532859">
                  <a:extLst>
                    <a:ext uri="{9D8B030D-6E8A-4147-A177-3AD203B41FA5}">
                      <a16:colId xmlns:a16="http://schemas.microsoft.com/office/drawing/2014/main" val="351134185"/>
                    </a:ext>
                  </a:extLst>
                </a:gridCol>
              </a:tblGrid>
              <a:tr h="400803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Feature</a:t>
                      </a:r>
                      <a:r>
                        <a:rPr lang="tr-TR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Explanation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73303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Clothing</a:t>
                      </a:r>
                      <a:r>
                        <a:rPr lang="tr-TR" sz="1600" dirty="0"/>
                        <a:t>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Categorical variable that refers to the specific piece being reviewed.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65715"/>
                  </a:ext>
                </a:extLst>
              </a:tr>
              <a:tr h="400803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 Integer variable of the reviewers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05934"/>
                  </a:ext>
                </a:extLst>
              </a:tr>
              <a:tr h="400803"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 err="1">
                          <a:effectLst/>
                        </a:rPr>
                        <a:t>Title</a:t>
                      </a:r>
                      <a:r>
                        <a:rPr lang="tr-TR" sz="1600" b="1" dirty="0">
                          <a:effectLst/>
                        </a:rPr>
                        <a:t> </a:t>
                      </a:r>
                      <a:r>
                        <a:rPr lang="tr-TR" sz="1600" b="1" dirty="0" err="1">
                          <a:effectLst/>
                        </a:rPr>
                        <a:t>Text</a:t>
                      </a:r>
                      <a:endParaRPr lang="en-US" sz="16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String variable for the title of the review.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63888"/>
                  </a:ext>
                </a:extLst>
              </a:tr>
              <a:tr h="400803"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 err="1">
                          <a:effectLst/>
                        </a:rPr>
                        <a:t>Review</a:t>
                      </a:r>
                      <a:r>
                        <a:rPr lang="tr-TR" sz="1600" b="1" dirty="0">
                          <a:effectLst/>
                        </a:rPr>
                        <a:t> </a:t>
                      </a:r>
                      <a:r>
                        <a:rPr lang="tr-TR" sz="1600" b="1" dirty="0" err="1">
                          <a:effectLst/>
                        </a:rPr>
                        <a:t>Text</a:t>
                      </a:r>
                      <a:endParaRPr lang="en-US" sz="16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String variable for the review body.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36633"/>
                  </a:ext>
                </a:extLst>
              </a:tr>
              <a:tr h="400803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Positive Ordinal Integer variable for the product score granted by the customer from 1 Worst, to 5 Best.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874531"/>
                  </a:ext>
                </a:extLst>
              </a:tr>
              <a:tr h="400803"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 err="1"/>
                        <a:t>Recommend</a:t>
                      </a:r>
                      <a:r>
                        <a:rPr lang="tr-TR" sz="1600" b="1" dirty="0"/>
                        <a:t> IND</a:t>
                      </a:r>
                    </a:p>
                    <a:p>
                      <a:pPr algn="ctr"/>
                      <a:r>
                        <a:rPr lang="tr-TR" sz="1600" b="1" i="1" dirty="0"/>
                        <a:t>(</a:t>
                      </a:r>
                      <a:r>
                        <a:rPr lang="tr-TR" sz="1600" b="1" i="1" dirty="0" err="1"/>
                        <a:t>target</a:t>
                      </a:r>
                      <a:r>
                        <a:rPr lang="tr-TR" sz="1600" b="1" i="1" dirty="0"/>
                        <a:t> </a:t>
                      </a:r>
                      <a:r>
                        <a:rPr lang="tr-TR" sz="1600" b="1" i="1" dirty="0" err="1"/>
                        <a:t>variable</a:t>
                      </a:r>
                      <a:r>
                        <a:rPr lang="tr-TR" sz="1600" b="1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Binary variable stating where the customer recommends the product where 1 is recommended, 0 is not recommended.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39589"/>
                  </a:ext>
                </a:extLst>
              </a:tr>
              <a:tr h="400803">
                <a:tc>
                  <a:txBody>
                    <a:bodyPr/>
                    <a:lstStyle/>
                    <a:p>
                      <a:pPr algn="ctr"/>
                      <a:r>
                        <a:rPr lang="tr-TR" sz="1600" b="1" dirty="0" err="1"/>
                        <a:t>Positive</a:t>
                      </a:r>
                      <a:r>
                        <a:rPr lang="tr-TR" sz="1600" b="1" dirty="0"/>
                        <a:t> Feedback </a:t>
                      </a:r>
                      <a:r>
                        <a:rPr lang="tr-TR" sz="1600" b="1" dirty="0" err="1"/>
                        <a:t>Count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Integer documenting the number of other customers who found this review positive.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05047"/>
                  </a:ext>
                </a:extLst>
              </a:tr>
              <a:tr h="400803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Division</a:t>
                      </a:r>
                      <a:r>
                        <a:rPr lang="tr-TR" sz="1600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 name of the product high level division.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34455"/>
                  </a:ext>
                </a:extLst>
              </a:tr>
              <a:tr h="400803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/>
                        <a:t>Department</a:t>
                      </a:r>
                      <a:r>
                        <a:rPr lang="tr-TR" sz="1600" dirty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 name of the product department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44167"/>
                  </a:ext>
                </a:extLst>
              </a:tr>
              <a:tr h="400803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 name of the product class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0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3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0557681"/>
              </p:ext>
            </p:extLst>
          </p:nvPr>
        </p:nvGraphicFramePr>
        <p:xfrm>
          <a:off x="8830716" y="732349"/>
          <a:ext cx="3194000" cy="556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907">
                <a:tc>
                  <a:txBody>
                    <a:bodyPr/>
                    <a:lstStyle/>
                    <a:p>
                      <a:pPr algn="ctr" rtl="0"/>
                      <a:r>
                        <a:rPr lang="tr" sz="1400" dirty="0"/>
                        <a:t>Top 5  Positive ngrams(2x2)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" sz="1400" dirty="0"/>
                        <a:t>Top 5 Negative ngrams(2x2)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938">
                <a:tc>
                  <a:txBody>
                    <a:bodyPr/>
                    <a:lstStyle/>
                    <a:p>
                      <a:pPr algn="ctr" rtl="0"/>
                      <a:r>
                        <a:rPr lang="tr" sz="1400" dirty="0"/>
                        <a:t>«love love»(188)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" sz="1400" dirty="0"/>
                        <a:t>«wanted love» (88)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938">
                <a:tc>
                  <a:txBody>
                    <a:bodyPr/>
                    <a:lstStyle/>
                    <a:p>
                      <a:pPr algn="ctr" rtl="0"/>
                      <a:r>
                        <a:rPr lang="tr" sz="1400" dirty="0"/>
                        <a:t>«super cute»(152)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" sz="1400" dirty="0"/>
                        <a:t>«poor quality»(61)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289">
                <a:tc>
                  <a:txBody>
                    <a:bodyPr/>
                    <a:lstStyle/>
                    <a:p>
                      <a:pPr algn="ctr" rtl="0"/>
                      <a:r>
                        <a:rPr lang="tr" sz="1400" dirty="0"/>
                        <a:t>«beautiful dress»(145)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" sz="1400" dirty="0"/>
                        <a:t>«runs small»(45)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289">
                <a:tc>
                  <a:txBody>
                    <a:bodyPr/>
                    <a:lstStyle/>
                    <a:p>
                      <a:pPr algn="ctr" rtl="0"/>
                      <a:r>
                        <a:rPr lang="tr" sz="1400" dirty="0"/>
                        <a:t>«great dress»(140)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" sz="1400" dirty="0"/>
                        <a:t>«runs large»(29)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259770"/>
                  </a:ext>
                </a:extLst>
              </a:tr>
              <a:tr h="921289">
                <a:tc>
                  <a:txBody>
                    <a:bodyPr/>
                    <a:lstStyle/>
                    <a:p>
                      <a:pPr algn="ctr" rtl="0"/>
                      <a:r>
                        <a:rPr lang="tr" sz="1400" dirty="0"/>
                        <a:t>«love dress»(140)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" sz="1400" dirty="0"/>
                        <a:t>«didn work»(26)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453870"/>
                  </a:ext>
                </a:extLst>
              </a:tr>
            </a:tbl>
          </a:graphicData>
        </a:graphic>
      </p:graphicFrame>
      <p:sp>
        <p:nvSpPr>
          <p:cNvPr id="9" name="Başlık 1">
            <a:extLst>
              <a:ext uri="{FF2B5EF4-FFF2-40B4-BE49-F238E27FC236}">
                <a16:creationId xmlns:a16="http://schemas.microsoft.com/office/drawing/2014/main" id="{515745F1-6653-6661-B7F8-51413338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96" y="201445"/>
            <a:ext cx="4227457" cy="517872"/>
          </a:xfrm>
        </p:spPr>
        <p:txBody>
          <a:bodyPr>
            <a:normAutofit fontScale="90000"/>
          </a:bodyPr>
          <a:lstStyle/>
          <a:p>
            <a:r>
              <a:rPr lang="tr-TR" dirty="0"/>
              <a:t>DATA EXPLORATION</a:t>
            </a:r>
            <a:endParaRPr lang="en-US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1CFBCB4-E2F7-0523-0D6C-FC10AF5F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732349"/>
            <a:ext cx="7539825" cy="55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3DFE90-A3FC-DC62-8632-ECBA30E0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968" y="176059"/>
            <a:ext cx="7514329" cy="51787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WORD CLOUD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A6F95BC-AFDE-5B47-FB3B-98A497DA6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16" y="1124744"/>
            <a:ext cx="5745775" cy="212361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62FD483-E7D1-38F0-BE12-844661CF3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672" y="4005064"/>
            <a:ext cx="5745775" cy="237626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EFBCCCF-8339-7A7F-C011-2D52CB3EB492}"/>
              </a:ext>
            </a:extLst>
          </p:cNvPr>
          <p:cNvSpPr/>
          <p:nvPr/>
        </p:nvSpPr>
        <p:spPr>
          <a:xfrm>
            <a:off x="1126315" y="1831008"/>
            <a:ext cx="188707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Recommended</a:t>
            </a:r>
            <a:r>
              <a:rPr lang="tr-TR" sz="2800" dirty="0"/>
              <a:t>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EFEB34-220E-6285-C105-CFB81D5858B8}"/>
              </a:ext>
            </a:extLst>
          </p:cNvPr>
          <p:cNvSpPr/>
          <p:nvPr/>
        </p:nvSpPr>
        <p:spPr>
          <a:xfrm>
            <a:off x="1126315" y="4797152"/>
            <a:ext cx="188707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Not </a:t>
            </a:r>
            <a:r>
              <a:rPr lang="tr-TR" sz="1400" dirty="0" err="1"/>
              <a:t>Recommended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2188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3646139" y="105104"/>
            <a:ext cx="5400600" cy="65198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US" dirty="0"/>
              <a:t>Text Preprocessing</a:t>
            </a:r>
          </a:p>
        </p:txBody>
      </p:sp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699E8762-C5DA-7ED3-1C47-208B29DE3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276201"/>
              </p:ext>
            </p:extLst>
          </p:nvPr>
        </p:nvGraphicFramePr>
        <p:xfrm>
          <a:off x="1161863" y="836712"/>
          <a:ext cx="986509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BB7C7B58-544C-D191-02F3-38E671B1A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651594"/>
              </p:ext>
            </p:extLst>
          </p:nvPr>
        </p:nvGraphicFramePr>
        <p:xfrm>
          <a:off x="3682143" y="3645024"/>
          <a:ext cx="5328592" cy="308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3646139" y="105104"/>
            <a:ext cx="5400600" cy="65198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dirty="0" err="1"/>
              <a:t>Methodology</a:t>
            </a:r>
            <a:endParaRPr lang="en-US" dirty="0"/>
          </a:p>
        </p:txBody>
      </p:sp>
      <p:graphicFrame>
        <p:nvGraphicFramePr>
          <p:cNvPr id="5" name="Diyagram 4">
            <a:extLst>
              <a:ext uri="{FF2B5EF4-FFF2-40B4-BE49-F238E27FC236}">
                <a16:creationId xmlns:a16="http://schemas.microsoft.com/office/drawing/2014/main" id="{C98B351D-D2E6-5820-59CD-38348BD59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447592"/>
              </p:ext>
            </p:extLst>
          </p:nvPr>
        </p:nvGraphicFramePr>
        <p:xfrm>
          <a:off x="1852118" y="4660764"/>
          <a:ext cx="9073008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etin Yer Tutucusu 7">
            <a:extLst>
              <a:ext uri="{FF2B5EF4-FFF2-40B4-BE49-F238E27FC236}">
                <a16:creationId xmlns:a16="http://schemas.microsoft.com/office/drawing/2014/main" id="{CEDE5571-BC9F-DD22-ADA9-D72D41AB7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699" y="823046"/>
            <a:ext cx="5082740" cy="914400"/>
          </a:xfrm>
        </p:spPr>
        <p:txBody>
          <a:bodyPr rtlCol="0">
            <a:normAutofit/>
          </a:bodyPr>
          <a:lstStyle/>
          <a:p>
            <a:pPr rtl="0"/>
            <a:r>
              <a:rPr lang="tr-TR" sz="1800" dirty="0"/>
              <a:t>TFIDF VECTORIZATION</a:t>
            </a:r>
            <a:endParaRPr lang="en-US" sz="1800" dirty="0"/>
          </a:p>
        </p:txBody>
      </p:sp>
      <p:sp>
        <p:nvSpPr>
          <p:cNvPr id="9" name="İçerik Yer Tutucusu 9">
            <a:extLst>
              <a:ext uri="{FF2B5EF4-FFF2-40B4-BE49-F238E27FC236}">
                <a16:creationId xmlns:a16="http://schemas.microsoft.com/office/drawing/2014/main" id="{6B1ED0B7-A971-01BF-6766-5BEA44614418}"/>
              </a:ext>
            </a:extLst>
          </p:cNvPr>
          <p:cNvSpPr txBox="1">
            <a:spLocks/>
          </p:cNvSpPr>
          <p:nvPr/>
        </p:nvSpPr>
        <p:spPr>
          <a:xfrm>
            <a:off x="1334302" y="1280246"/>
            <a:ext cx="10447337" cy="914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0" dirty="0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TF-IDF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 stands for Term Frequency Inverse Document Frequency of records. It can be defined as the calculation of how relevant a word in a series or corpus is to a text. The meaning increases proportionally to the number of times in the text a word appears but is compensated by the word frequency in the corpus (data-set).</a:t>
            </a:r>
            <a:r>
              <a:rPr lang="tr-TR" sz="1600" b="0" i="0" dirty="0" err="1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These</a:t>
            </a:r>
            <a:r>
              <a:rPr lang="tr-TR" sz="1600" b="0" i="0" dirty="0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 </a:t>
            </a:r>
            <a:r>
              <a:rPr lang="tr-TR" sz="1600" b="0" i="0" dirty="0" err="1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values</a:t>
            </a:r>
            <a:r>
              <a:rPr lang="tr-TR" sz="1600" b="0" i="0" dirty="0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 </a:t>
            </a:r>
            <a:r>
              <a:rPr lang="tr-TR" sz="1600" b="0" i="0" dirty="0" err="1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are</a:t>
            </a:r>
            <a:r>
              <a:rPr lang="tr-TR" sz="1600" b="0" i="0" dirty="0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 </a:t>
            </a:r>
            <a:r>
              <a:rPr lang="tr-TR" sz="1600" b="0" i="0" dirty="0" err="1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stored</a:t>
            </a:r>
            <a:r>
              <a:rPr lang="tr-TR" sz="1600" b="0" i="0" dirty="0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 in «</a:t>
            </a:r>
            <a:r>
              <a:rPr lang="tr-TR" sz="1600" b="0" i="0" dirty="0" err="1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sparse</a:t>
            </a:r>
            <a:r>
              <a:rPr lang="tr-TR" sz="1600" b="0" i="0" dirty="0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 </a:t>
            </a:r>
            <a:r>
              <a:rPr lang="tr-TR" sz="1600" b="0" i="0" dirty="0" err="1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matrix</a:t>
            </a:r>
            <a:r>
              <a:rPr lang="tr-TR" sz="1600" b="0" i="0" dirty="0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 «.</a:t>
            </a:r>
          </a:p>
          <a:p>
            <a:endParaRPr lang="en-US" sz="1600" dirty="0"/>
          </a:p>
        </p:txBody>
      </p:sp>
      <p:sp>
        <p:nvSpPr>
          <p:cNvPr id="12" name="Metin Yer Tutucusu 7">
            <a:extLst>
              <a:ext uri="{FF2B5EF4-FFF2-40B4-BE49-F238E27FC236}">
                <a16:creationId xmlns:a16="http://schemas.microsoft.com/office/drawing/2014/main" id="{D7AC1F7B-1F37-9835-2CB7-FB15B1893762}"/>
              </a:ext>
            </a:extLst>
          </p:cNvPr>
          <p:cNvSpPr txBox="1">
            <a:spLocks/>
          </p:cNvSpPr>
          <p:nvPr/>
        </p:nvSpPr>
        <p:spPr>
          <a:xfrm>
            <a:off x="1263699" y="2348880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/>
              <a:t>COLUMN TRANSFORMATION</a:t>
            </a:r>
            <a:endParaRPr lang="en-US" sz="1800" dirty="0"/>
          </a:p>
        </p:txBody>
      </p:sp>
      <p:sp>
        <p:nvSpPr>
          <p:cNvPr id="13" name="İçerik Yer Tutucusu 9">
            <a:extLst>
              <a:ext uri="{FF2B5EF4-FFF2-40B4-BE49-F238E27FC236}">
                <a16:creationId xmlns:a16="http://schemas.microsoft.com/office/drawing/2014/main" id="{438D20A6-A1D1-D727-EE3A-1D02081CF074}"/>
              </a:ext>
            </a:extLst>
          </p:cNvPr>
          <p:cNvSpPr txBox="1">
            <a:spLocks/>
          </p:cNvSpPr>
          <p:nvPr/>
        </p:nvSpPr>
        <p:spPr>
          <a:xfrm>
            <a:off x="1273116" y="2806080"/>
            <a:ext cx="10447337" cy="914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0" dirty="0">
                <a:solidFill>
                  <a:srgbClr val="FFFFFF"/>
                </a:solidFill>
                <a:effectLst/>
                <a:latin typeface="Nunito" panose="020F0502020204030204" pitchFamily="2" charset="-94"/>
              </a:rPr>
              <a:t>This estimator allows different columns or column subsets of the input to be transformed separately and the features generated by each transformer will be concatenated to form a single feature space.</a:t>
            </a:r>
            <a:endParaRPr lang="tr-TR" sz="1600" i="0" dirty="0">
              <a:solidFill>
                <a:srgbClr val="FFFFFF"/>
              </a:solidFill>
              <a:effectLst/>
              <a:latin typeface="Nunito" panose="020F0502020204030204" pitchFamily="2" charset="-94"/>
            </a:endParaRPr>
          </a:p>
          <a:p>
            <a:r>
              <a:rPr lang="tr-TR" sz="1600" dirty="0" err="1">
                <a:solidFill>
                  <a:srgbClr val="FFFFFF"/>
                </a:solidFill>
                <a:latin typeface="Nunito" panose="020F0502020204030204" pitchFamily="2" charset="-94"/>
              </a:rPr>
              <a:t>That</a:t>
            </a:r>
            <a:r>
              <a:rPr lang="tr-TR" sz="1600" dirty="0">
                <a:solidFill>
                  <a:srgbClr val="FFFFFF"/>
                </a:solidFill>
                <a:latin typeface="Nunito" panose="020F0502020204030204" pitchFamily="2" charset="-94"/>
              </a:rPr>
              <a:t> is how I </a:t>
            </a:r>
            <a:r>
              <a:rPr lang="tr-TR" sz="1600" dirty="0" err="1">
                <a:solidFill>
                  <a:srgbClr val="FFFFFF"/>
                </a:solidFill>
                <a:latin typeface="Nunito" panose="020F0502020204030204" pitchFamily="2" charset="-94"/>
              </a:rPr>
              <a:t>apply</a:t>
            </a:r>
            <a:r>
              <a:rPr lang="tr-TR" sz="1600" dirty="0">
                <a:solidFill>
                  <a:srgbClr val="FFFFFF"/>
                </a:solidFill>
                <a:latin typeface="Nunito" panose="020F0502020204030204" pitchFamily="2" charset="-94"/>
              </a:rPr>
              <a:t> </a:t>
            </a:r>
            <a:r>
              <a:rPr lang="tr-TR" sz="1600" dirty="0" err="1">
                <a:solidFill>
                  <a:srgbClr val="FFFFFF"/>
                </a:solidFill>
                <a:latin typeface="Nunito" panose="020F0502020204030204" pitchFamily="2" charset="-94"/>
              </a:rPr>
              <a:t>tf-idf</a:t>
            </a:r>
            <a:r>
              <a:rPr lang="tr-TR" sz="1600" dirty="0">
                <a:solidFill>
                  <a:srgbClr val="FFFFFF"/>
                </a:solidFill>
                <a:latin typeface="Nunito" panose="020F0502020204030204" pitchFamily="2" charset="-94"/>
              </a:rPr>
              <a:t> </a:t>
            </a:r>
            <a:r>
              <a:rPr lang="tr-TR" sz="1600" dirty="0" err="1">
                <a:solidFill>
                  <a:srgbClr val="FFFFFF"/>
                </a:solidFill>
                <a:latin typeface="Nunito" panose="020F0502020204030204" pitchFamily="2" charset="-94"/>
              </a:rPr>
              <a:t>vectorization</a:t>
            </a:r>
            <a:r>
              <a:rPr lang="tr-TR" sz="1600" dirty="0">
                <a:solidFill>
                  <a:srgbClr val="FFFFFF"/>
                </a:solidFill>
                <a:latin typeface="Nunito" panose="020F0502020204030204" pitchFamily="2" charset="-94"/>
              </a:rPr>
              <a:t> on </a:t>
            </a:r>
            <a:r>
              <a:rPr lang="tr-TR" sz="1600" dirty="0" err="1">
                <a:solidFill>
                  <a:srgbClr val="FFFFFF"/>
                </a:solidFill>
                <a:latin typeface="Nunito" panose="020F0502020204030204" pitchFamily="2" charset="-94"/>
              </a:rPr>
              <a:t>text</a:t>
            </a:r>
            <a:r>
              <a:rPr lang="tr-TR" sz="1600" dirty="0">
                <a:solidFill>
                  <a:srgbClr val="FFFFFF"/>
                </a:solidFill>
                <a:latin typeface="Nunito" panose="020F0502020204030204" pitchFamily="2" charset="-94"/>
              </a:rPr>
              <a:t> data </a:t>
            </a:r>
            <a:r>
              <a:rPr lang="tr-TR" sz="1600" dirty="0" err="1">
                <a:solidFill>
                  <a:srgbClr val="FFFFFF"/>
                </a:solidFill>
                <a:latin typeface="Nunito" panose="020F0502020204030204" pitchFamily="2" charset="-94"/>
              </a:rPr>
              <a:t>and</a:t>
            </a:r>
            <a:r>
              <a:rPr lang="tr-TR" sz="1600" dirty="0">
                <a:solidFill>
                  <a:srgbClr val="FFFFFF"/>
                </a:solidFill>
                <a:latin typeface="Nunito" panose="020F0502020204030204" pitchFamily="2" charset="-94"/>
              </a:rPr>
              <a:t> </a:t>
            </a:r>
            <a:r>
              <a:rPr lang="tr-TR" sz="1600" dirty="0" err="1">
                <a:solidFill>
                  <a:srgbClr val="FFFFFF"/>
                </a:solidFill>
                <a:latin typeface="Nunito" panose="020F0502020204030204" pitchFamily="2" charset="-94"/>
              </a:rPr>
              <a:t>also</a:t>
            </a:r>
            <a:r>
              <a:rPr lang="tr-TR" sz="1600" dirty="0">
                <a:solidFill>
                  <a:srgbClr val="FFFFFF"/>
                </a:solidFill>
                <a:latin typeface="Nunito" panose="020F0502020204030204" pitchFamily="2" charset="-94"/>
              </a:rPr>
              <a:t> </a:t>
            </a:r>
            <a:r>
              <a:rPr lang="tr-TR" sz="1600" dirty="0" err="1">
                <a:solidFill>
                  <a:srgbClr val="FFFFFF"/>
                </a:solidFill>
                <a:latin typeface="Nunito" panose="020F0502020204030204" pitchFamily="2" charset="-94"/>
              </a:rPr>
              <a:t>used</a:t>
            </a:r>
            <a:r>
              <a:rPr lang="tr-TR" sz="1600" dirty="0">
                <a:solidFill>
                  <a:srgbClr val="FFFFFF"/>
                </a:solidFill>
                <a:latin typeface="Nunito" panose="020F0502020204030204" pitchFamily="2" charset="-94"/>
              </a:rPr>
              <a:t> </a:t>
            </a:r>
            <a:r>
              <a:rPr lang="tr-TR" sz="1600" dirty="0" err="1">
                <a:solidFill>
                  <a:srgbClr val="FFFFFF"/>
                </a:solidFill>
                <a:latin typeface="Nunito" panose="020F0502020204030204" pitchFamily="2" charset="-94"/>
              </a:rPr>
              <a:t>categorical</a:t>
            </a:r>
            <a:r>
              <a:rPr lang="tr-TR" sz="1600" dirty="0">
                <a:solidFill>
                  <a:srgbClr val="FFFFFF"/>
                </a:solidFill>
                <a:latin typeface="Nunito" panose="020F0502020204030204" pitchFamily="2" charset="-94"/>
              </a:rPr>
              <a:t> data </a:t>
            </a:r>
            <a:r>
              <a:rPr lang="tr-TR" sz="1600" dirty="0" err="1">
                <a:solidFill>
                  <a:srgbClr val="FFFFFF"/>
                </a:solidFill>
                <a:latin typeface="Nunito" panose="020F0502020204030204" pitchFamily="2" charset="-94"/>
              </a:rPr>
              <a:t>for</a:t>
            </a:r>
            <a:r>
              <a:rPr lang="tr-TR" sz="1600" dirty="0">
                <a:solidFill>
                  <a:srgbClr val="FFFFFF"/>
                </a:solidFill>
                <a:latin typeface="Nunito" panose="020F0502020204030204" pitchFamily="2" charset="-94"/>
              </a:rPr>
              <a:t> </a:t>
            </a:r>
            <a:r>
              <a:rPr lang="tr-TR" sz="1600" dirty="0" err="1">
                <a:solidFill>
                  <a:srgbClr val="FFFFFF"/>
                </a:solidFill>
                <a:latin typeface="Nunito" panose="020F0502020204030204" pitchFamily="2" charset="-94"/>
              </a:rPr>
              <a:t>classification</a:t>
            </a:r>
            <a:r>
              <a:rPr lang="tr-TR" sz="1600" dirty="0">
                <a:solidFill>
                  <a:srgbClr val="FFFFFF"/>
                </a:solidFill>
                <a:latin typeface="Nunito" panose="020F0502020204030204" pitchFamily="2" charset="-94"/>
              </a:rPr>
              <a:t>.</a:t>
            </a:r>
            <a:endParaRPr lang="en-US" sz="1600" dirty="0"/>
          </a:p>
        </p:txBody>
      </p:sp>
      <p:sp>
        <p:nvSpPr>
          <p:cNvPr id="14" name="Metin Yer Tutucusu 7">
            <a:extLst>
              <a:ext uri="{FF2B5EF4-FFF2-40B4-BE49-F238E27FC236}">
                <a16:creationId xmlns:a16="http://schemas.microsoft.com/office/drawing/2014/main" id="{1AAA5E17-706A-FF1A-1274-4BF4C8BC271D}"/>
              </a:ext>
            </a:extLst>
          </p:cNvPr>
          <p:cNvSpPr txBox="1">
            <a:spLocks/>
          </p:cNvSpPr>
          <p:nvPr/>
        </p:nvSpPr>
        <p:spPr>
          <a:xfrm>
            <a:off x="1305882" y="3874714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 err="1"/>
              <a:t>GrID</a:t>
            </a:r>
            <a:r>
              <a:rPr lang="tr-TR" sz="1800" dirty="0"/>
              <a:t> </a:t>
            </a:r>
            <a:r>
              <a:rPr lang="tr-TR" sz="1800" dirty="0" err="1"/>
              <a:t>sEARCH</a:t>
            </a:r>
            <a:endParaRPr lang="en-US" sz="1800" dirty="0"/>
          </a:p>
        </p:txBody>
      </p:sp>
      <p:sp>
        <p:nvSpPr>
          <p:cNvPr id="15" name="İçerik Yer Tutucusu 9">
            <a:extLst>
              <a:ext uri="{FF2B5EF4-FFF2-40B4-BE49-F238E27FC236}">
                <a16:creationId xmlns:a16="http://schemas.microsoft.com/office/drawing/2014/main" id="{50BE2753-968C-9DB3-0157-09985F190706}"/>
              </a:ext>
            </a:extLst>
          </p:cNvPr>
          <p:cNvSpPr txBox="1">
            <a:spLocks/>
          </p:cNvSpPr>
          <p:nvPr/>
        </p:nvSpPr>
        <p:spPr>
          <a:xfrm>
            <a:off x="1334302" y="4302653"/>
            <a:ext cx="10447337" cy="914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Grid search is a hyperparameter tuning technique in machine learning that systematically evaluates a predefined set of hyperparameter combinations to identify the optimal configuration for a given model.</a:t>
            </a:r>
          </a:p>
        </p:txBody>
      </p:sp>
    </p:spTree>
    <p:extLst>
      <p:ext uri="{BB962C8B-B14F-4D97-AF65-F5344CB8AC3E}">
        <p14:creationId xmlns:p14="http://schemas.microsoft.com/office/powerpoint/2010/main" val="251777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knik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Teknik 16x9</Template>
  <TotalTime>3359</TotalTime>
  <Words>1491</Words>
  <Application>Microsoft Office PowerPoint</Application>
  <PresentationFormat>Özel</PresentationFormat>
  <Paragraphs>206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Nunito</vt:lpstr>
      <vt:lpstr>Open Sans</vt:lpstr>
      <vt:lpstr>Teknik 16x9</vt:lpstr>
      <vt:lpstr>Data Science with Python  Project</vt:lpstr>
      <vt:lpstr>CONTENTS</vt:lpstr>
      <vt:lpstr>PROBLEM DEFINITION</vt:lpstr>
      <vt:lpstr>DATA EXPLORATION</vt:lpstr>
      <vt:lpstr>DATA EXPLORATION</vt:lpstr>
      <vt:lpstr>DATA EXPLORATION</vt:lpstr>
      <vt:lpstr>WORD CLOUD</vt:lpstr>
      <vt:lpstr>Text Preprocessing</vt:lpstr>
      <vt:lpstr>Methodology</vt:lpstr>
      <vt:lpstr>Performance of Classifiers</vt:lpstr>
      <vt:lpstr>Neural Network Approach</vt:lpstr>
      <vt:lpstr>BEST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Başlık Düzeni</dc:title>
  <dc:creator>Ali Özcan KÜREŞ</dc:creator>
  <cp:lastModifiedBy>Ali Özcan KÜREŞ</cp:lastModifiedBy>
  <cp:revision>7</cp:revision>
  <dcterms:created xsi:type="dcterms:W3CDTF">2023-12-02T18:53:28Z</dcterms:created>
  <dcterms:modified xsi:type="dcterms:W3CDTF">2023-12-11T18:52:54Z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