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7" r:id="rId10"/>
    <p:sldId id="269" r:id="rId11"/>
    <p:sldId id="265" r:id="rId12"/>
    <p:sldId id="264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8" autoAdjust="0"/>
  </p:normalViewPr>
  <p:slideViewPr>
    <p:cSldViewPr snapToGrid="0" snapToObjects="1">
      <p:cViewPr varScale="1">
        <p:scale>
          <a:sx n="86" d="100"/>
          <a:sy n="86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D9442-FA06-9446-9907-CAC61D432997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097E0-39D3-F24A-8960-6E7FE5D16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Unit Test </a:t>
            </a:r>
            <a:r>
              <a:rPr lang="en-US" dirty="0" err="1" smtClean="0"/>
              <a:t>kısaca</a:t>
            </a:r>
            <a:r>
              <a:rPr lang="en-US" dirty="0" smtClean="0"/>
              <a:t> </a:t>
            </a:r>
            <a:r>
              <a:rPr lang="en-US" dirty="0" err="1" smtClean="0"/>
              <a:t>şöyle</a:t>
            </a:r>
            <a:r>
              <a:rPr lang="en-US" dirty="0" smtClean="0"/>
              <a:t> </a:t>
            </a:r>
            <a:r>
              <a:rPr lang="en-US" dirty="0" err="1" smtClean="0"/>
              <a:t>tanımlanabilir</a:t>
            </a:r>
            <a:r>
              <a:rPr lang="en-US" dirty="0" smtClean="0"/>
              <a:t>; </a:t>
            </a:r>
            <a:r>
              <a:rPr lang="en-US" dirty="0" err="1" smtClean="0"/>
              <a:t>bilinen</a:t>
            </a:r>
            <a:r>
              <a:rPr lang="en-US" dirty="0" smtClean="0"/>
              <a:t> </a:t>
            </a:r>
            <a:r>
              <a:rPr lang="en-US" dirty="0" err="1" smtClean="0"/>
              <a:t>girdilerin</a:t>
            </a:r>
            <a:r>
              <a:rPr lang="en-US" dirty="0" smtClean="0"/>
              <a:t>, </a:t>
            </a:r>
            <a:r>
              <a:rPr lang="en-US" dirty="0" err="1" smtClean="0"/>
              <a:t>beklenilen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çıktıların</a:t>
            </a:r>
            <a:r>
              <a:rPr lang="en-US" dirty="0" smtClean="0"/>
              <a:t> </a:t>
            </a:r>
            <a:r>
              <a:rPr lang="en-US" dirty="0" err="1" smtClean="0"/>
              <a:t>değerlendirildiği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parçası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çalıştırılan</a:t>
            </a:r>
            <a:r>
              <a:rPr lang="en-US" dirty="0" smtClean="0"/>
              <a:t> </a:t>
            </a:r>
            <a:r>
              <a:rPr lang="en-US" dirty="0" err="1" smtClean="0"/>
              <a:t>ufak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parçalarıdır</a:t>
            </a:r>
            <a:r>
              <a:rPr lang="en-US" dirty="0" smtClean="0"/>
              <a:t>. </a:t>
            </a:r>
            <a:r>
              <a:rPr lang="en-US" dirty="0" err="1" smtClean="0"/>
              <a:t>Bahsettiğimiz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doğrulama</a:t>
            </a:r>
            <a:r>
              <a:rPr lang="en-US" dirty="0" smtClean="0"/>
              <a:t> </a:t>
            </a:r>
            <a:r>
              <a:rPr lang="en-US" dirty="0" err="1" smtClean="0"/>
              <a:t>işlemine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"assertion" </a:t>
            </a:r>
            <a:r>
              <a:rPr lang="en-US" dirty="0" err="1" smtClean="0"/>
              <a:t>denilmektedir</a:t>
            </a:r>
            <a:r>
              <a:rPr lang="en-US" dirty="0" smtClean="0"/>
              <a:t>. Assertion, </a:t>
            </a:r>
            <a:r>
              <a:rPr lang="en-US" dirty="0" err="1" smtClean="0"/>
              <a:t>birim</a:t>
            </a:r>
            <a:r>
              <a:rPr lang="en-US" dirty="0" smtClean="0"/>
              <a:t> </a:t>
            </a:r>
            <a:r>
              <a:rPr lang="en-US" dirty="0" err="1" smtClean="0"/>
              <a:t>testin</a:t>
            </a:r>
            <a:r>
              <a:rPr lang="en-US" dirty="0" smtClean="0"/>
              <a:t> </a:t>
            </a:r>
            <a:r>
              <a:rPr lang="en-US" dirty="0" err="1" smtClean="0"/>
              <a:t>merkezinde</a:t>
            </a:r>
            <a:r>
              <a:rPr lang="en-US" dirty="0" smtClean="0"/>
              <a:t> </a:t>
            </a:r>
            <a:r>
              <a:rPr lang="en-US" dirty="0" err="1" smtClean="0"/>
              <a:t>bulunur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97E0-39D3-F24A-8960-6E7FE5D165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0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birim</a:t>
            </a:r>
            <a:r>
              <a:rPr lang="en-US" dirty="0" smtClean="0"/>
              <a:t> </a:t>
            </a:r>
            <a:r>
              <a:rPr lang="en-US" dirty="0" err="1" smtClean="0"/>
              <a:t>testleri</a:t>
            </a:r>
            <a:r>
              <a:rPr lang="en-US" dirty="0" smtClean="0"/>
              <a:t>(unit test) </a:t>
            </a:r>
            <a:r>
              <a:rPr lang="en-US" dirty="0" err="1" smtClean="0"/>
              <a:t>aracılığı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programın</a:t>
            </a:r>
            <a:r>
              <a:rPr lang="en-US" dirty="0" smtClean="0"/>
              <a:t> test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parçasının</a:t>
            </a:r>
            <a:r>
              <a:rPr lang="en-US" dirty="0" smtClean="0"/>
              <a:t> </a:t>
            </a:r>
            <a:r>
              <a:rPr lang="en-US" dirty="0" err="1" smtClean="0"/>
              <a:t>doğru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olmadığının</a:t>
            </a:r>
            <a:r>
              <a:rPr lang="en-US" dirty="0" smtClean="0"/>
              <a:t> </a:t>
            </a:r>
            <a:r>
              <a:rPr lang="en-US" dirty="0" err="1" smtClean="0"/>
              <a:t>anlaşılmasında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r>
              <a:rPr lang="en-US" dirty="0" err="1" smtClean="0"/>
              <a:t>Kodlarda</a:t>
            </a:r>
            <a:r>
              <a:rPr lang="en-US" dirty="0" smtClean="0"/>
              <a:t> </a:t>
            </a:r>
            <a:r>
              <a:rPr lang="en-US" dirty="0" err="1" smtClean="0"/>
              <a:t>yaptığınız</a:t>
            </a:r>
            <a:r>
              <a:rPr lang="en-US" dirty="0" smtClean="0"/>
              <a:t> </a:t>
            </a:r>
            <a:r>
              <a:rPr lang="en-US" dirty="0" err="1" smtClean="0"/>
              <a:t>değişikliklerin</a:t>
            </a:r>
            <a:r>
              <a:rPr lang="en-US" dirty="0" smtClean="0"/>
              <a:t>,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tespitlerinin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etmenizde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r>
              <a:rPr lang="en-US" dirty="0" err="1" smtClean="0"/>
              <a:t>Oluşturduğunuz</a:t>
            </a:r>
            <a:r>
              <a:rPr lang="en-US" dirty="0" smtClean="0"/>
              <a:t> test </a:t>
            </a:r>
            <a:r>
              <a:rPr lang="en-US" dirty="0" err="1" smtClean="0"/>
              <a:t>birimleri</a:t>
            </a:r>
            <a:r>
              <a:rPr lang="en-US" dirty="0" smtClean="0"/>
              <a:t> </a:t>
            </a:r>
            <a:r>
              <a:rPr lang="en-US" dirty="0" err="1" smtClean="0"/>
              <a:t>sayesinde</a:t>
            </a:r>
            <a:r>
              <a:rPr lang="en-US" dirty="0" smtClean="0"/>
              <a:t> </a:t>
            </a:r>
            <a:r>
              <a:rPr lang="en-US" dirty="0" err="1" smtClean="0"/>
              <a:t>testlerinizi</a:t>
            </a:r>
            <a:r>
              <a:rPr lang="en-US" dirty="0" smtClean="0"/>
              <a:t> </a:t>
            </a:r>
            <a:r>
              <a:rPr lang="en-US" dirty="0" err="1" smtClean="0"/>
              <a:t>manuel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kalmazsınız</a:t>
            </a:r>
            <a:r>
              <a:rPr lang="en-US" dirty="0" smtClean="0"/>
              <a:t>. Test </a:t>
            </a:r>
            <a:r>
              <a:rPr lang="en-US" dirty="0" err="1" smtClean="0"/>
              <a:t>sınıflarınızı</a:t>
            </a:r>
            <a:r>
              <a:rPr lang="en-US" dirty="0" smtClean="0"/>
              <a:t>/</a:t>
            </a:r>
            <a:r>
              <a:rPr lang="en-US" dirty="0" err="1" smtClean="0"/>
              <a:t>metotlarınızı</a:t>
            </a:r>
            <a:r>
              <a:rPr lang="en-US" dirty="0" smtClean="0"/>
              <a:t> </a:t>
            </a:r>
            <a:r>
              <a:rPr lang="en-US" dirty="0" err="1" smtClean="0"/>
              <a:t>yazarken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kaybı</a:t>
            </a:r>
            <a:r>
              <a:rPr lang="en-US" dirty="0" smtClean="0"/>
              <a:t> </a:t>
            </a:r>
            <a:r>
              <a:rPr lang="en-US" dirty="0" err="1" smtClean="0"/>
              <a:t>görüp</a:t>
            </a:r>
            <a:r>
              <a:rPr lang="en-US" dirty="0" smtClean="0"/>
              <a:t> </a:t>
            </a:r>
            <a:r>
              <a:rPr lang="en-US" dirty="0" err="1" smtClean="0"/>
              <a:t>üşensekde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parçaları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özellikleri</a:t>
            </a:r>
            <a:r>
              <a:rPr lang="en-US" dirty="0" smtClean="0"/>
              <a:t> </a:t>
            </a:r>
            <a:r>
              <a:rPr lang="en-US" dirty="0" err="1" smtClean="0"/>
              <a:t>geldikçe</a:t>
            </a:r>
            <a:r>
              <a:rPr lang="en-US" dirty="0" smtClean="0"/>
              <a:t> </a:t>
            </a:r>
            <a:r>
              <a:rPr lang="en-US" dirty="0" err="1" smtClean="0"/>
              <a:t>testin</a:t>
            </a:r>
            <a:r>
              <a:rPr lang="en-US" dirty="0" smtClean="0"/>
              <a:t> size </a:t>
            </a:r>
            <a:r>
              <a:rPr lang="en-US" dirty="0" err="1" smtClean="0"/>
              <a:t>sağladığı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tasarufunun</a:t>
            </a:r>
            <a:r>
              <a:rPr lang="en-US" dirty="0" smtClean="0"/>
              <a:t> </a:t>
            </a:r>
            <a:r>
              <a:rPr lang="en-US" dirty="0" err="1" smtClean="0"/>
              <a:t>etkisini</a:t>
            </a:r>
            <a:r>
              <a:rPr lang="en-US" dirty="0" smtClean="0"/>
              <a:t> </a:t>
            </a:r>
            <a:r>
              <a:rPr lang="en-US" dirty="0" err="1" smtClean="0"/>
              <a:t>farkedeceksiniz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Yazacağımız</a:t>
            </a:r>
            <a:r>
              <a:rPr lang="en-US" dirty="0" smtClean="0"/>
              <a:t> test </a:t>
            </a:r>
            <a:r>
              <a:rPr lang="en-US" dirty="0" err="1" smtClean="0"/>
              <a:t>metotları</a:t>
            </a:r>
            <a:r>
              <a:rPr lang="en-US" dirty="0" smtClean="0"/>
              <a:t> </a:t>
            </a:r>
            <a:r>
              <a:rPr lang="en-US" dirty="0" err="1" smtClean="0"/>
              <a:t>sayesinde</a:t>
            </a:r>
            <a:r>
              <a:rPr lang="en-US" dirty="0" smtClean="0"/>
              <a:t> </a:t>
            </a:r>
            <a:r>
              <a:rPr lang="en-US" dirty="0" err="1" smtClean="0"/>
              <a:t>yazdığımız</a:t>
            </a:r>
            <a:r>
              <a:rPr lang="en-US" dirty="0" smtClean="0"/>
              <a:t> </a:t>
            </a:r>
            <a:r>
              <a:rPr lang="en-US" dirty="0" err="1" smtClean="0"/>
              <a:t>metotların</a:t>
            </a:r>
            <a:r>
              <a:rPr lang="en-US" dirty="0" smtClean="0"/>
              <a:t> </a:t>
            </a:r>
            <a:r>
              <a:rPr lang="en-US" dirty="0" err="1" smtClean="0"/>
              <a:t>istediğimiz</a:t>
            </a:r>
            <a:r>
              <a:rPr lang="en-US" dirty="0" smtClean="0"/>
              <a:t> </a:t>
            </a:r>
            <a:r>
              <a:rPr lang="en-US" dirty="0" err="1" smtClean="0"/>
              <a:t>durumlarını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</a:t>
            </a:r>
            <a:r>
              <a:rPr lang="en-US" dirty="0" err="1" smtClean="0"/>
              <a:t>getirip</a:t>
            </a:r>
            <a:r>
              <a:rPr lang="en-US" dirty="0" smtClean="0"/>
              <a:t> </a:t>
            </a:r>
            <a:r>
              <a:rPr lang="en-US" dirty="0" err="1" smtClean="0"/>
              <a:t>getirmediğini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edebiliriz</a:t>
            </a:r>
            <a:r>
              <a:rPr lang="en-US" dirty="0" smtClean="0"/>
              <a:t>. Test </a:t>
            </a:r>
            <a:r>
              <a:rPr lang="en-US" dirty="0" err="1" smtClean="0"/>
              <a:t>metotları</a:t>
            </a:r>
            <a:r>
              <a:rPr lang="en-US" dirty="0" smtClean="0"/>
              <a:t> </a:t>
            </a:r>
            <a:r>
              <a:rPr lang="en-US" dirty="0" err="1" smtClean="0"/>
              <a:t>gözümüzden</a:t>
            </a:r>
            <a:r>
              <a:rPr lang="en-US" dirty="0" smtClean="0"/>
              <a:t> </a:t>
            </a:r>
            <a:r>
              <a:rPr lang="en-US" dirty="0" err="1" smtClean="0"/>
              <a:t>kaçan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değişiklikler</a:t>
            </a:r>
            <a:r>
              <a:rPr lang="en-US" dirty="0" smtClean="0"/>
              <a:t> </a:t>
            </a:r>
            <a:r>
              <a:rPr lang="en-US" dirty="0" err="1" smtClean="0"/>
              <a:t>sonrası</a:t>
            </a:r>
            <a:r>
              <a:rPr lang="en-US" dirty="0" smtClean="0"/>
              <a:t> </a:t>
            </a:r>
            <a:r>
              <a:rPr lang="en-US" dirty="0" err="1" smtClean="0"/>
              <a:t>oluşan</a:t>
            </a:r>
            <a:r>
              <a:rPr lang="en-US" dirty="0" smtClean="0"/>
              <a:t> </a:t>
            </a:r>
            <a:r>
              <a:rPr lang="en-US" dirty="0" err="1" smtClean="0"/>
              <a:t>hatalarımızı</a:t>
            </a:r>
            <a:r>
              <a:rPr lang="en-US" dirty="0" smtClean="0"/>
              <a:t> </a:t>
            </a:r>
            <a:r>
              <a:rPr lang="en-US" dirty="0" err="1" smtClean="0"/>
              <a:t>farkedebilir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sayede</a:t>
            </a:r>
            <a:r>
              <a:rPr lang="en-US" dirty="0" smtClean="0"/>
              <a:t> </a:t>
            </a:r>
            <a:r>
              <a:rPr lang="en-US" dirty="0" err="1" smtClean="0"/>
              <a:t>kodlarımızda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düzenlemeler</a:t>
            </a:r>
            <a:r>
              <a:rPr lang="en-US" dirty="0" smtClean="0"/>
              <a:t>(refactoring) </a:t>
            </a:r>
            <a:r>
              <a:rPr lang="en-US" dirty="0" err="1" smtClean="0"/>
              <a:t>yapabiliriz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metotlarımızı</a:t>
            </a:r>
            <a:r>
              <a:rPr lang="en-US" dirty="0" smtClean="0"/>
              <a:t>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test </a:t>
            </a:r>
            <a:r>
              <a:rPr lang="en-US" dirty="0" err="1" smtClean="0"/>
              <a:t>isimli</a:t>
            </a:r>
            <a:r>
              <a:rPr lang="en-US" dirty="0" smtClean="0"/>
              <a:t> </a:t>
            </a:r>
            <a:r>
              <a:rPr lang="en-US" dirty="0" err="1" smtClean="0"/>
              <a:t>kaynak</a:t>
            </a:r>
            <a:r>
              <a:rPr lang="en-US" dirty="0" smtClean="0"/>
              <a:t> </a:t>
            </a:r>
            <a:r>
              <a:rPr lang="en-US" dirty="0" err="1" smtClean="0"/>
              <a:t>dizinlerde</a:t>
            </a:r>
            <a:r>
              <a:rPr lang="en-US" dirty="0" smtClean="0"/>
              <a:t> </a:t>
            </a:r>
            <a:r>
              <a:rPr lang="en-US" dirty="0" err="1" smtClean="0"/>
              <a:t>tutabiliriz</a:t>
            </a:r>
            <a:r>
              <a:rPr lang="en-US" dirty="0" smtClean="0"/>
              <a:t>.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atamaların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metotları</a:t>
            </a:r>
            <a:r>
              <a:rPr lang="en-US" dirty="0" smtClean="0"/>
              <a:t> </a:t>
            </a:r>
            <a:r>
              <a:rPr lang="en-US" dirty="0" err="1" smtClean="0"/>
              <a:t>belki</a:t>
            </a:r>
            <a:r>
              <a:rPr lang="en-US" dirty="0" smtClean="0"/>
              <a:t> test </a:t>
            </a:r>
            <a:r>
              <a:rPr lang="en-US" dirty="0" err="1" smtClean="0"/>
              <a:t>etmemeyi</a:t>
            </a:r>
            <a:r>
              <a:rPr lang="en-US" dirty="0" smtClean="0"/>
              <a:t> </a:t>
            </a:r>
            <a:r>
              <a:rPr lang="en-US" dirty="0" err="1" smtClean="0"/>
              <a:t>tercih</a:t>
            </a:r>
            <a:r>
              <a:rPr lang="en-US" dirty="0" smtClean="0"/>
              <a:t> </a:t>
            </a:r>
            <a:r>
              <a:rPr lang="en-US" dirty="0" err="1" smtClean="0"/>
              <a:t>edebilirsiniz</a:t>
            </a:r>
            <a:r>
              <a:rPr lang="en-US" dirty="0" smtClean="0"/>
              <a:t>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yazılmış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test </a:t>
            </a:r>
            <a:r>
              <a:rPr lang="en-US" dirty="0" err="1" smtClean="0"/>
              <a:t>metotları</a:t>
            </a:r>
            <a:r>
              <a:rPr lang="en-US" dirty="0" smtClean="0"/>
              <a:t> </a:t>
            </a:r>
            <a:r>
              <a:rPr lang="en-US" dirty="0" err="1" smtClean="0"/>
              <a:t>yazıyorsanız</a:t>
            </a:r>
            <a:r>
              <a:rPr lang="en-US" dirty="0" smtClean="0"/>
              <a:t> </a:t>
            </a:r>
            <a:r>
              <a:rPr lang="en-US" dirty="0" err="1" smtClean="0"/>
              <a:t>önceliğiniz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dirty="0" err="1" smtClean="0"/>
              <a:t>sık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aldığınız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gözüken</a:t>
            </a:r>
            <a:r>
              <a:rPr lang="en-US" dirty="0" smtClean="0"/>
              <a:t> </a:t>
            </a:r>
            <a:r>
              <a:rPr lang="en-US" dirty="0" err="1" smtClean="0"/>
              <a:t>metotlardan</a:t>
            </a:r>
            <a:r>
              <a:rPr lang="en-US" dirty="0" smtClean="0"/>
              <a:t> </a:t>
            </a:r>
            <a:r>
              <a:rPr lang="en-US" dirty="0" err="1" smtClean="0"/>
              <a:t>başlamanız</a:t>
            </a:r>
            <a:r>
              <a:rPr lang="en-US" dirty="0" smtClean="0"/>
              <a:t> </a:t>
            </a:r>
            <a:r>
              <a:rPr lang="en-US" dirty="0" err="1" smtClean="0"/>
              <a:t>oluşabilecek</a:t>
            </a:r>
            <a:r>
              <a:rPr lang="en-US" dirty="0" smtClean="0"/>
              <a:t> </a:t>
            </a:r>
            <a:r>
              <a:rPr lang="en-US" dirty="0" err="1" smtClean="0"/>
              <a:t>hataları</a:t>
            </a:r>
            <a:r>
              <a:rPr lang="en-US" dirty="0" smtClean="0"/>
              <a:t> </a:t>
            </a:r>
            <a:r>
              <a:rPr lang="en-US" dirty="0" err="1" smtClean="0"/>
              <a:t>erkenden</a:t>
            </a:r>
            <a:r>
              <a:rPr lang="en-US" dirty="0" smtClean="0"/>
              <a:t> </a:t>
            </a:r>
            <a:r>
              <a:rPr lang="en-US" dirty="0" err="1" smtClean="0"/>
              <a:t>görmenizde</a:t>
            </a:r>
            <a:r>
              <a:rPr lang="en-US" dirty="0" smtClean="0"/>
              <a:t> </a:t>
            </a:r>
            <a:r>
              <a:rPr lang="en-US" dirty="0" err="1" smtClean="0"/>
              <a:t>fayda</a:t>
            </a:r>
            <a:r>
              <a:rPr lang="en-US" dirty="0" smtClean="0"/>
              <a:t> </a:t>
            </a:r>
            <a:r>
              <a:rPr lang="en-US" dirty="0" err="1" smtClean="0"/>
              <a:t>sağlayackatır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siz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ekibinizden</a:t>
            </a:r>
            <a:r>
              <a:rPr lang="en-US" dirty="0" smtClean="0"/>
              <a:t> </a:t>
            </a:r>
            <a:r>
              <a:rPr lang="en-US" dirty="0" err="1" smtClean="0"/>
              <a:t>biri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özellik</a:t>
            </a:r>
            <a:r>
              <a:rPr lang="en-US" dirty="0" smtClean="0"/>
              <a:t> </a:t>
            </a:r>
            <a:r>
              <a:rPr lang="en-US" dirty="0" err="1" smtClean="0"/>
              <a:t>eklediğinde</a:t>
            </a:r>
            <a:r>
              <a:rPr lang="en-US" dirty="0" smtClean="0"/>
              <a:t> test </a:t>
            </a:r>
            <a:r>
              <a:rPr lang="en-US" dirty="0" err="1" smtClean="0"/>
              <a:t>metotları</a:t>
            </a:r>
            <a:r>
              <a:rPr lang="en-US" dirty="0" smtClean="0"/>
              <a:t> </a:t>
            </a:r>
            <a:r>
              <a:rPr lang="en-US" dirty="0" err="1" smtClean="0"/>
              <a:t>aracılığı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değişikliğin</a:t>
            </a:r>
            <a:r>
              <a:rPr lang="en-US" dirty="0" smtClean="0"/>
              <a:t> </a:t>
            </a:r>
            <a:r>
              <a:rPr lang="en-US" dirty="0" err="1" smtClean="0"/>
              <a:t>kodlarınıza</a:t>
            </a:r>
            <a:r>
              <a:rPr lang="en-US" dirty="0" smtClean="0"/>
              <a:t> </a:t>
            </a:r>
            <a:r>
              <a:rPr lang="en-US" dirty="0" err="1" smtClean="0"/>
              <a:t>etkisini</a:t>
            </a:r>
            <a:r>
              <a:rPr lang="en-US" dirty="0" smtClean="0"/>
              <a:t> </a:t>
            </a:r>
            <a:r>
              <a:rPr lang="en-US" dirty="0" err="1" smtClean="0"/>
              <a:t>görebilirsiniz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Yazılan</a:t>
            </a:r>
            <a:r>
              <a:rPr lang="en-US" dirty="0" smtClean="0"/>
              <a:t> </a:t>
            </a:r>
            <a:r>
              <a:rPr lang="en-US" dirty="0" err="1" smtClean="0"/>
              <a:t>kodun</a:t>
            </a:r>
            <a:r>
              <a:rPr lang="en-US" dirty="0" smtClean="0"/>
              <a:t> her </a:t>
            </a:r>
            <a:r>
              <a:rPr lang="en-US" dirty="0" err="1" smtClean="0"/>
              <a:t>satırının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(test </a:t>
            </a:r>
            <a:r>
              <a:rPr lang="en-US" dirty="0" err="1" smtClean="0"/>
              <a:t>kodu</a:t>
            </a:r>
            <a:r>
              <a:rPr lang="en-US" dirty="0" smtClean="0"/>
              <a:t>)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test </a:t>
            </a:r>
            <a:r>
              <a:rPr lang="en-US" dirty="0" err="1" smtClean="0"/>
              <a:t>edilmesini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Kodun</a:t>
            </a:r>
            <a:r>
              <a:rPr lang="en-US" dirty="0" smtClean="0"/>
              <a:t> </a:t>
            </a:r>
            <a:r>
              <a:rPr lang="en-US" dirty="0" err="1" smtClean="0"/>
              <a:t>anlaşılmasını</a:t>
            </a:r>
            <a:r>
              <a:rPr lang="en-US" dirty="0" smtClean="0"/>
              <a:t> </a:t>
            </a:r>
            <a:r>
              <a:rPr lang="en-US" dirty="0" err="1" smtClean="0"/>
              <a:t>kolaylaştırır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geliştirmeyi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.(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başlangıcında</a:t>
            </a:r>
            <a:r>
              <a:rPr lang="en-US" dirty="0" smtClean="0"/>
              <a:t> </a:t>
            </a:r>
            <a:r>
              <a:rPr lang="en-US" dirty="0" err="1" smtClean="0"/>
              <a:t>projeyi</a:t>
            </a:r>
            <a:r>
              <a:rPr lang="en-US" dirty="0" smtClean="0"/>
              <a:t> </a:t>
            </a:r>
            <a:r>
              <a:rPr lang="en-US" dirty="0" err="1" smtClean="0"/>
              <a:t>yavaşlatır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görünmekte</a:t>
            </a:r>
            <a:r>
              <a:rPr lang="en-US" dirty="0" smtClean="0"/>
              <a:t>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ileri</a:t>
            </a:r>
            <a:r>
              <a:rPr lang="en-US" dirty="0" smtClean="0"/>
              <a:t> </a:t>
            </a:r>
            <a:r>
              <a:rPr lang="en-US" dirty="0" err="1" smtClean="0"/>
              <a:t>dönemlerinde</a:t>
            </a:r>
            <a:r>
              <a:rPr lang="en-US" dirty="0" smtClean="0"/>
              <a:t> </a:t>
            </a:r>
            <a:r>
              <a:rPr lang="en-US" dirty="0" err="1" smtClean="0"/>
              <a:t>ciddi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kazanımı</a:t>
            </a:r>
            <a:r>
              <a:rPr lang="en-US" dirty="0" smtClean="0"/>
              <a:t> </a:t>
            </a:r>
            <a:r>
              <a:rPr lang="en-US" dirty="0" err="1" smtClean="0"/>
              <a:t>sağlamaktadır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Koddaki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oranını</a:t>
            </a:r>
            <a:r>
              <a:rPr lang="en-US" dirty="0" smtClean="0"/>
              <a:t> </a:t>
            </a:r>
            <a:r>
              <a:rPr lang="en-US" dirty="0" err="1" smtClean="0"/>
              <a:t>azaltır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Kodların</a:t>
            </a:r>
            <a:r>
              <a:rPr lang="en-US" dirty="0" smtClean="0"/>
              <a:t> </a:t>
            </a:r>
            <a:r>
              <a:rPr lang="en-US" dirty="0" err="1" smtClean="0"/>
              <a:t>kalitesinin</a:t>
            </a:r>
            <a:r>
              <a:rPr lang="en-US" dirty="0" smtClean="0"/>
              <a:t> </a:t>
            </a:r>
            <a:r>
              <a:rPr lang="en-US" dirty="0" err="1" smtClean="0"/>
              <a:t>artmasını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Hataların</a:t>
            </a:r>
            <a:r>
              <a:rPr lang="en-US" dirty="0" smtClean="0"/>
              <a:t> </a:t>
            </a:r>
            <a:r>
              <a:rPr lang="en-US" dirty="0" err="1" smtClean="0"/>
              <a:t>çabuk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edilip</a:t>
            </a:r>
            <a:r>
              <a:rPr lang="en-US" dirty="0" smtClean="0"/>
              <a:t> </a:t>
            </a:r>
            <a:r>
              <a:rPr lang="en-US" dirty="0" err="1" smtClean="0"/>
              <a:t>düzenlenmesini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 err="1" smtClean="0"/>
              <a:t>testlerde</a:t>
            </a:r>
            <a:r>
              <a:rPr lang="en-US" dirty="0" smtClean="0"/>
              <a:t> en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avantaj</a:t>
            </a:r>
            <a:r>
              <a:rPr lang="en-US" dirty="0" smtClean="0"/>
              <a:t> </a:t>
            </a:r>
            <a:r>
              <a:rPr lang="en-US" dirty="0" err="1" smtClean="0"/>
              <a:t>yazılımın</a:t>
            </a:r>
            <a:r>
              <a:rPr lang="en-US" dirty="0" smtClean="0"/>
              <a:t> </a:t>
            </a:r>
            <a:r>
              <a:rPr lang="en-US" dirty="0" err="1" smtClean="0"/>
              <a:t>geliştirilme</a:t>
            </a:r>
            <a:r>
              <a:rPr lang="en-US" dirty="0" smtClean="0"/>
              <a:t> </a:t>
            </a:r>
            <a:r>
              <a:rPr lang="en-US" dirty="0" err="1" smtClean="0"/>
              <a:t>hızıdır</a:t>
            </a:r>
            <a:r>
              <a:rPr lang="en-US" dirty="0" smtClean="0"/>
              <a:t>. Unit </a:t>
            </a:r>
            <a:r>
              <a:rPr lang="en-US" dirty="0" err="1" smtClean="0"/>
              <a:t>testlerin</a:t>
            </a:r>
            <a:r>
              <a:rPr lang="en-US" dirty="0" smtClean="0"/>
              <a:t> </a:t>
            </a:r>
            <a:r>
              <a:rPr lang="en-US" dirty="0" err="1" smtClean="0"/>
              <a:t>olmadığı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projeyi</a:t>
            </a:r>
            <a:r>
              <a:rPr lang="en-US" dirty="0" smtClean="0"/>
              <a:t> </a:t>
            </a:r>
            <a:r>
              <a:rPr lang="en-US" dirty="0" err="1" smtClean="0"/>
              <a:t>düşünelim</a:t>
            </a:r>
            <a:r>
              <a:rPr lang="en-US" dirty="0" smtClean="0"/>
              <a:t>. Bu </a:t>
            </a:r>
            <a:r>
              <a:rPr lang="en-US" dirty="0" err="1" smtClean="0"/>
              <a:t>projede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ürün</a:t>
            </a:r>
            <a:r>
              <a:rPr lang="en-US" dirty="0" smtClean="0"/>
              <a:t> </a:t>
            </a:r>
            <a:r>
              <a:rPr lang="en-US" dirty="0" err="1" smtClean="0"/>
              <a:t>kaydı</a:t>
            </a:r>
            <a:r>
              <a:rPr lang="en-US" dirty="0" smtClean="0"/>
              <a:t> </a:t>
            </a:r>
            <a:r>
              <a:rPr lang="en-US" dirty="0" err="1" smtClean="0"/>
              <a:t>yapsın</a:t>
            </a:r>
            <a:r>
              <a:rPr lang="en-US" dirty="0" smtClean="0"/>
              <a:t>. 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çalıştığında</a:t>
            </a:r>
            <a:endParaRPr lang="en-US" dirty="0" smtClean="0"/>
          </a:p>
          <a:p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dirty="0" err="1" smtClean="0"/>
              <a:t>bilgileriyle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yapıyor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İşlem</a:t>
            </a:r>
            <a:r>
              <a:rPr lang="en-US" dirty="0" smtClean="0"/>
              <a:t> </a:t>
            </a:r>
            <a:r>
              <a:rPr lang="en-US" dirty="0" err="1" smtClean="0"/>
              <a:t>yapacağı</a:t>
            </a:r>
            <a:r>
              <a:rPr lang="en-US" dirty="0" smtClean="0"/>
              <a:t> </a:t>
            </a:r>
            <a:r>
              <a:rPr lang="en-US" dirty="0" err="1" smtClean="0"/>
              <a:t>birimi</a:t>
            </a:r>
            <a:r>
              <a:rPr lang="en-US" dirty="0" smtClean="0"/>
              <a:t> </a:t>
            </a:r>
            <a:r>
              <a:rPr lang="en-US" dirty="0" err="1" smtClean="0"/>
              <a:t>seçiyor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Kayıt</a:t>
            </a:r>
            <a:r>
              <a:rPr lang="en-US" dirty="0" smtClean="0"/>
              <a:t> </a:t>
            </a:r>
            <a:r>
              <a:rPr lang="en-US" dirty="0" err="1" smtClean="0"/>
              <a:t>yapacağı</a:t>
            </a:r>
            <a:r>
              <a:rPr lang="en-US" dirty="0" smtClean="0"/>
              <a:t> </a:t>
            </a:r>
            <a:r>
              <a:rPr lang="en-US" dirty="0" err="1" smtClean="0"/>
              <a:t>kategoriyi</a:t>
            </a:r>
            <a:r>
              <a:rPr lang="en-US" dirty="0" smtClean="0"/>
              <a:t> </a:t>
            </a:r>
            <a:r>
              <a:rPr lang="en-US" dirty="0" err="1" smtClean="0"/>
              <a:t>seçiyor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Açılan</a:t>
            </a:r>
            <a:r>
              <a:rPr lang="en-US" dirty="0" smtClean="0"/>
              <a:t> </a:t>
            </a:r>
            <a:r>
              <a:rPr lang="en-US" dirty="0" err="1" smtClean="0"/>
              <a:t>formda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bilgilerini</a:t>
            </a:r>
            <a:r>
              <a:rPr lang="en-US" dirty="0" smtClean="0"/>
              <a:t> </a:t>
            </a:r>
            <a:r>
              <a:rPr lang="en-US" dirty="0" err="1" smtClean="0"/>
              <a:t>yazıyor</a:t>
            </a:r>
            <a:endParaRPr lang="en-US" dirty="0" smtClean="0"/>
          </a:p>
          <a:p>
            <a:r>
              <a:rPr lang="en-US" dirty="0" err="1" smtClean="0"/>
              <a:t>Kayıt</a:t>
            </a:r>
            <a:r>
              <a:rPr lang="en-US" dirty="0" smtClean="0"/>
              <a:t> </a:t>
            </a:r>
            <a:r>
              <a:rPr lang="en-US" dirty="0" err="1" smtClean="0"/>
              <a:t>butonuna</a:t>
            </a:r>
            <a:r>
              <a:rPr lang="en-US" dirty="0" smtClean="0"/>
              <a:t> </a:t>
            </a:r>
            <a:r>
              <a:rPr lang="en-US" dirty="0" err="1" smtClean="0"/>
              <a:t>basıyor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Unit </a:t>
            </a:r>
            <a:r>
              <a:rPr lang="en-US" dirty="0" err="1" smtClean="0"/>
              <a:t>testlerin</a:t>
            </a:r>
            <a:r>
              <a:rPr lang="en-US" dirty="0" smtClean="0"/>
              <a:t> </a:t>
            </a:r>
            <a:r>
              <a:rPr lang="en-US" dirty="0" err="1" smtClean="0"/>
              <a:t>olmadığı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projede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geliştirici</a:t>
            </a:r>
            <a:r>
              <a:rPr lang="en-US" dirty="0" smtClean="0"/>
              <a:t>, </a:t>
            </a:r>
            <a:r>
              <a:rPr lang="en-US" dirty="0" err="1" smtClean="0"/>
              <a:t>yazılan</a:t>
            </a:r>
            <a:r>
              <a:rPr lang="en-US" dirty="0" smtClean="0"/>
              <a:t> </a:t>
            </a:r>
            <a:r>
              <a:rPr lang="en-US" dirty="0" err="1" smtClean="0"/>
              <a:t>kayıt</a:t>
            </a:r>
            <a:r>
              <a:rPr lang="en-US" dirty="0" smtClean="0"/>
              <a:t> </a:t>
            </a:r>
            <a:r>
              <a:rPr lang="en-US" dirty="0" err="1" smtClean="0"/>
              <a:t>fonksiyonu</a:t>
            </a:r>
            <a:r>
              <a:rPr lang="en-US" dirty="0" smtClean="0"/>
              <a:t> </a:t>
            </a:r>
            <a:r>
              <a:rPr lang="en-US" dirty="0" err="1" smtClean="0"/>
              <a:t>hemen</a:t>
            </a:r>
            <a:r>
              <a:rPr lang="en-US" dirty="0" smtClean="0"/>
              <a:t> </a:t>
            </a:r>
            <a:r>
              <a:rPr lang="en-US" dirty="0" err="1" smtClean="0"/>
              <a:t>arayüz</a:t>
            </a:r>
            <a:r>
              <a:rPr lang="en-US" dirty="0" smtClean="0"/>
              <a:t> </a:t>
            </a:r>
            <a:r>
              <a:rPr lang="en-US" dirty="0" err="1" smtClean="0"/>
              <a:t>katmanına</a:t>
            </a:r>
            <a:r>
              <a:rPr lang="en-US" dirty="0" smtClean="0"/>
              <a:t> </a:t>
            </a:r>
            <a:r>
              <a:rPr lang="en-US" dirty="0" err="1" smtClean="0"/>
              <a:t>bağlandığı</a:t>
            </a:r>
            <a:r>
              <a:rPr lang="en-US" dirty="0" smtClean="0"/>
              <a:t> </a:t>
            </a:r>
            <a:r>
              <a:rPr lang="en-US" dirty="0" err="1" smtClean="0"/>
              <a:t>taktirde</a:t>
            </a:r>
            <a:r>
              <a:rPr lang="en-US" dirty="0" smtClean="0"/>
              <a:t> </a:t>
            </a:r>
            <a:r>
              <a:rPr lang="en-US" dirty="0" err="1" smtClean="0"/>
              <a:t>runtime’da</a:t>
            </a:r>
            <a:r>
              <a:rPr lang="en-US" dirty="0" smtClean="0"/>
              <a:t> </a:t>
            </a:r>
            <a:r>
              <a:rPr lang="en-US" dirty="0" err="1" smtClean="0"/>
              <a:t>oluşacak</a:t>
            </a:r>
            <a:r>
              <a:rPr lang="en-US" dirty="0" smtClean="0"/>
              <a:t> </a:t>
            </a:r>
            <a:r>
              <a:rPr lang="en-US" dirty="0" err="1" smtClean="0"/>
              <a:t>hataların</a:t>
            </a:r>
            <a:r>
              <a:rPr lang="en-US" dirty="0" smtClean="0"/>
              <a:t> </a:t>
            </a:r>
            <a:r>
              <a:rPr lang="en-US" dirty="0" err="1" smtClean="0"/>
              <a:t>tespiti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işlemlerin</a:t>
            </a:r>
            <a:r>
              <a:rPr lang="en-US" dirty="0" smtClean="0"/>
              <a:t> </a:t>
            </a:r>
            <a:r>
              <a:rPr lang="en-US" dirty="0" err="1" smtClean="0"/>
              <a:t>hepsini</a:t>
            </a:r>
            <a:r>
              <a:rPr lang="en-US" dirty="0" smtClean="0"/>
              <a:t> </a:t>
            </a:r>
            <a:r>
              <a:rPr lang="en-US" dirty="0" err="1" smtClean="0"/>
              <a:t>tamamlayıp</a:t>
            </a:r>
            <a:r>
              <a:rPr lang="en-US" dirty="0" smtClean="0"/>
              <a:t> </a:t>
            </a:r>
            <a:r>
              <a:rPr lang="en-US" dirty="0" err="1" smtClean="0"/>
              <a:t>kayıt</a:t>
            </a:r>
            <a:r>
              <a:rPr lang="en-US" dirty="0" smtClean="0"/>
              <a:t> </a:t>
            </a:r>
            <a:r>
              <a:rPr lang="en-US" dirty="0" err="1" smtClean="0"/>
              <a:t>butonuna</a:t>
            </a:r>
            <a:r>
              <a:rPr lang="en-US" dirty="0" smtClean="0"/>
              <a:t> </a:t>
            </a:r>
            <a:r>
              <a:rPr lang="en-US" dirty="0" err="1" smtClean="0"/>
              <a:t>bastığında</a:t>
            </a:r>
            <a:r>
              <a:rPr lang="en-US" dirty="0" smtClean="0"/>
              <a:t> </a:t>
            </a:r>
            <a:r>
              <a:rPr lang="en-US" dirty="0" err="1" smtClean="0"/>
              <a:t>hatayla</a:t>
            </a:r>
            <a:r>
              <a:rPr lang="en-US" dirty="0" smtClean="0"/>
              <a:t> </a:t>
            </a:r>
            <a:r>
              <a:rPr lang="en-US" dirty="0" err="1" smtClean="0"/>
              <a:t>karşılaşacaktır</a:t>
            </a:r>
            <a:r>
              <a:rPr lang="en-US" dirty="0" smtClean="0"/>
              <a:t>. </a:t>
            </a:r>
            <a:r>
              <a:rPr lang="en-US" dirty="0" err="1" smtClean="0"/>
              <a:t>Hatayı</a:t>
            </a:r>
            <a:r>
              <a:rPr lang="en-US" dirty="0" smtClean="0"/>
              <a:t> </a:t>
            </a:r>
            <a:r>
              <a:rPr lang="en-US" dirty="0" err="1" smtClean="0"/>
              <a:t>düzeltip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çalıştıracak</a:t>
            </a:r>
            <a:r>
              <a:rPr lang="en-US" dirty="0" smtClean="0"/>
              <a:t>,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yapacak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hatayla</a:t>
            </a:r>
            <a:r>
              <a:rPr lang="en-US" dirty="0" smtClean="0"/>
              <a:t> </a:t>
            </a:r>
            <a:r>
              <a:rPr lang="en-US" dirty="0" err="1" smtClean="0"/>
              <a:t>karşılaşabilecektir</a:t>
            </a:r>
            <a:r>
              <a:rPr lang="en-US" dirty="0" smtClean="0"/>
              <a:t>. Bu, </a:t>
            </a:r>
            <a:r>
              <a:rPr lang="en-US" dirty="0" err="1" smtClean="0"/>
              <a:t>yazılımcıya</a:t>
            </a:r>
            <a:r>
              <a:rPr lang="en-US" dirty="0" smtClean="0"/>
              <a:t> </a:t>
            </a:r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ilerleyen</a:t>
            </a:r>
            <a:r>
              <a:rPr lang="en-US" dirty="0" smtClean="0"/>
              <a:t> </a:t>
            </a:r>
            <a:r>
              <a:rPr lang="en-US" dirty="0" err="1" smtClean="0"/>
              <a:t>aşamalarında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kaybı</a:t>
            </a:r>
            <a:r>
              <a:rPr lang="en-US" dirty="0" smtClean="0"/>
              <a:t> </a:t>
            </a:r>
            <a:r>
              <a:rPr lang="en-US" dirty="0" err="1" smtClean="0"/>
              <a:t>yaşatmaktadır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Unit </a:t>
            </a:r>
            <a:r>
              <a:rPr lang="en-US" dirty="0" err="1" smtClean="0"/>
              <a:t>testlerin</a:t>
            </a:r>
            <a:r>
              <a:rPr lang="en-US" dirty="0" smtClean="0"/>
              <a:t> en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avantajı</a:t>
            </a:r>
            <a:r>
              <a:rPr lang="en-US" dirty="0" smtClean="0"/>
              <a:t> da </a:t>
            </a: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kendini</a:t>
            </a:r>
            <a:r>
              <a:rPr lang="en-US" dirty="0" smtClean="0"/>
              <a:t> </a:t>
            </a:r>
            <a:r>
              <a:rPr lang="en-US" dirty="0" err="1" smtClean="0"/>
              <a:t>göstermektedir</a:t>
            </a:r>
            <a:r>
              <a:rPr lang="en-US" dirty="0" smtClean="0"/>
              <a:t>.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üst</a:t>
            </a:r>
            <a:r>
              <a:rPr lang="en-US" dirty="0" smtClean="0"/>
              <a:t> </a:t>
            </a:r>
            <a:r>
              <a:rPr lang="en-US" dirty="0" err="1" smtClean="0"/>
              <a:t>satırda</a:t>
            </a:r>
            <a:r>
              <a:rPr lang="en-US" dirty="0" smtClean="0"/>
              <a:t> </a:t>
            </a:r>
            <a:r>
              <a:rPr lang="en-US" dirty="0" err="1" smtClean="0"/>
              <a:t>yazdığım</a:t>
            </a:r>
            <a:r>
              <a:rPr lang="en-US" dirty="0" smtClean="0"/>
              <a:t> </a:t>
            </a:r>
            <a:r>
              <a:rPr lang="en-US" dirty="0" err="1" smtClean="0"/>
              <a:t>örneği</a:t>
            </a:r>
            <a:r>
              <a:rPr lang="en-US" dirty="0" smtClean="0"/>
              <a:t> unit </a:t>
            </a:r>
            <a:r>
              <a:rPr lang="en-US" dirty="0" err="1" smtClean="0"/>
              <a:t>testlerle</a:t>
            </a:r>
            <a:r>
              <a:rPr lang="en-US" dirty="0" smtClean="0"/>
              <a:t> </a:t>
            </a:r>
            <a:r>
              <a:rPr lang="en-US" dirty="0" err="1" smtClean="0"/>
              <a:t>gerçekleştiren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yazılımcı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işlemlerin</a:t>
            </a:r>
            <a:r>
              <a:rPr lang="en-US" dirty="0" smtClean="0"/>
              <a:t> </a:t>
            </a:r>
            <a:r>
              <a:rPr lang="en-US" dirty="0" err="1" smtClean="0"/>
              <a:t>hiçbirini</a:t>
            </a:r>
            <a:r>
              <a:rPr lang="en-US" dirty="0" smtClean="0"/>
              <a:t> </a:t>
            </a:r>
            <a:r>
              <a:rPr lang="en-US" dirty="0" err="1" smtClean="0"/>
              <a:t>yapmadan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oluşturduğu</a:t>
            </a:r>
            <a:r>
              <a:rPr lang="en-US" dirty="0" smtClean="0"/>
              <a:t> dummy </a:t>
            </a:r>
            <a:r>
              <a:rPr lang="en-US" dirty="0" err="1" smtClean="0"/>
              <a:t>datalarla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hataları</a:t>
            </a:r>
            <a:r>
              <a:rPr lang="en-US" dirty="0" smtClean="0"/>
              <a:t> </a:t>
            </a:r>
            <a:r>
              <a:rPr lang="en-US" dirty="0" err="1" smtClean="0"/>
              <a:t>arayüz</a:t>
            </a:r>
            <a:r>
              <a:rPr lang="en-US" dirty="0" smtClean="0"/>
              <a:t> </a:t>
            </a:r>
            <a:r>
              <a:rPr lang="en-US" dirty="0" err="1" smtClean="0"/>
              <a:t>katmanına</a:t>
            </a:r>
            <a:r>
              <a:rPr lang="en-US" dirty="0" smtClean="0"/>
              <a:t> </a:t>
            </a:r>
            <a:r>
              <a:rPr lang="en-US" dirty="0" err="1" smtClean="0"/>
              <a:t>bağlama</a:t>
            </a:r>
            <a:r>
              <a:rPr lang="en-US" dirty="0" smtClean="0"/>
              <a:t> </a:t>
            </a:r>
            <a:r>
              <a:rPr lang="en-US" dirty="0" err="1" smtClean="0"/>
              <a:t>işlemini</a:t>
            </a:r>
            <a:r>
              <a:rPr lang="en-US" dirty="0" smtClean="0"/>
              <a:t> </a:t>
            </a:r>
            <a:r>
              <a:rPr lang="en-US" dirty="0" err="1" smtClean="0"/>
              <a:t>yapmadan</a:t>
            </a:r>
            <a:r>
              <a:rPr lang="en-US" dirty="0" smtClean="0"/>
              <a:t> </a:t>
            </a:r>
            <a:r>
              <a:rPr lang="en-US" dirty="0" err="1" smtClean="0"/>
              <a:t>alacak</a:t>
            </a:r>
            <a:r>
              <a:rPr lang="en-US" dirty="0" smtClean="0"/>
              <a:t>, </a:t>
            </a:r>
            <a:r>
              <a:rPr lang="en-US" dirty="0" err="1" smtClean="0"/>
              <a:t>testlerinin</a:t>
            </a:r>
            <a:r>
              <a:rPr lang="en-US" dirty="0" smtClean="0"/>
              <a:t> </a:t>
            </a:r>
            <a:r>
              <a:rPr lang="en-US" dirty="0" err="1" smtClean="0"/>
              <a:t>tümü</a:t>
            </a:r>
            <a:r>
              <a:rPr lang="en-US" dirty="0" smtClean="0"/>
              <a:t> </a:t>
            </a:r>
            <a:r>
              <a:rPr lang="en-US" dirty="0" err="1" smtClean="0"/>
              <a:t>başarıyla</a:t>
            </a:r>
            <a:r>
              <a:rPr lang="en-US" dirty="0" smtClean="0"/>
              <a:t> </a:t>
            </a:r>
            <a:r>
              <a:rPr lang="en-US" dirty="0" err="1" smtClean="0"/>
              <a:t>çalıştıktan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arayüz</a:t>
            </a:r>
            <a:r>
              <a:rPr lang="en-US" dirty="0" smtClean="0"/>
              <a:t> </a:t>
            </a:r>
            <a:r>
              <a:rPr lang="en-US" dirty="0" err="1" smtClean="0"/>
              <a:t>katmanına</a:t>
            </a:r>
            <a:r>
              <a:rPr lang="en-US" dirty="0" smtClean="0"/>
              <a:t> </a:t>
            </a:r>
            <a:r>
              <a:rPr lang="en-US" dirty="0" err="1" smtClean="0"/>
              <a:t>bağlama</a:t>
            </a:r>
            <a:r>
              <a:rPr lang="en-US" dirty="0" smtClean="0"/>
              <a:t> </a:t>
            </a:r>
            <a:r>
              <a:rPr lang="en-US" dirty="0" err="1" smtClean="0"/>
              <a:t>işlemini</a:t>
            </a:r>
            <a:r>
              <a:rPr lang="en-US" dirty="0" smtClean="0"/>
              <a:t> </a:t>
            </a:r>
            <a:r>
              <a:rPr lang="en-US" dirty="0" err="1" smtClean="0"/>
              <a:t>yapacak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kaybını</a:t>
            </a:r>
            <a:r>
              <a:rPr lang="en-US" dirty="0" smtClean="0"/>
              <a:t> </a:t>
            </a:r>
            <a:r>
              <a:rPr lang="en-US" dirty="0" err="1" smtClean="0"/>
              <a:t>önleyecektir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Unit test </a:t>
            </a:r>
            <a:r>
              <a:rPr lang="en-US" dirty="0" err="1" smtClean="0"/>
              <a:t>oluştururken</a:t>
            </a:r>
            <a:r>
              <a:rPr lang="en-US" dirty="0" smtClean="0"/>
              <a:t> </a:t>
            </a:r>
            <a:r>
              <a:rPr lang="en-US" dirty="0" err="1" smtClean="0"/>
              <a:t>yapılması</a:t>
            </a:r>
            <a:r>
              <a:rPr lang="en-US" dirty="0" smtClean="0"/>
              <a:t> </a:t>
            </a:r>
            <a:r>
              <a:rPr lang="en-US" dirty="0" err="1" smtClean="0"/>
              <a:t>gereken</a:t>
            </a:r>
            <a:r>
              <a:rPr lang="en-US" dirty="0" smtClean="0"/>
              <a:t>,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kodun</a:t>
            </a:r>
            <a:r>
              <a:rPr lang="en-US" dirty="0" smtClean="0"/>
              <a:t> </a:t>
            </a:r>
            <a:r>
              <a:rPr lang="en-US" dirty="0" err="1" smtClean="0"/>
              <a:t>çalışacağı</a:t>
            </a:r>
            <a:r>
              <a:rPr lang="en-US" dirty="0" smtClean="0"/>
              <a:t> </a:t>
            </a:r>
            <a:r>
              <a:rPr lang="en-US" dirty="0" err="1" smtClean="0"/>
              <a:t>değerlerde</a:t>
            </a:r>
            <a:r>
              <a:rPr lang="en-US" dirty="0" smtClean="0"/>
              <a:t> </a:t>
            </a:r>
            <a:r>
              <a:rPr lang="en-US" dirty="0" err="1" smtClean="0"/>
              <a:t>değil</a:t>
            </a:r>
            <a:r>
              <a:rPr lang="en-US" dirty="0" smtClean="0"/>
              <a:t> </a:t>
            </a:r>
            <a:r>
              <a:rPr lang="en-US" dirty="0" err="1" smtClean="0"/>
              <a:t>çalışmayacağı</a:t>
            </a:r>
            <a:r>
              <a:rPr lang="en-US" dirty="0" smtClean="0"/>
              <a:t> </a:t>
            </a:r>
            <a:r>
              <a:rPr lang="en-US" dirty="0" err="1" smtClean="0"/>
              <a:t>değerlerin</a:t>
            </a:r>
            <a:r>
              <a:rPr lang="en-US" dirty="0" smtClean="0"/>
              <a:t> de </a:t>
            </a:r>
            <a:r>
              <a:rPr lang="en-US" dirty="0" err="1" smtClean="0"/>
              <a:t>parametrelerde</a:t>
            </a:r>
            <a:r>
              <a:rPr lang="en-US" dirty="0" smtClean="0"/>
              <a:t> </a:t>
            </a:r>
            <a:r>
              <a:rPr lang="en-US" dirty="0" err="1" smtClean="0"/>
              <a:t>gönderilip</a:t>
            </a:r>
            <a:r>
              <a:rPr lang="en-US" dirty="0" smtClean="0"/>
              <a:t> </a:t>
            </a:r>
            <a:r>
              <a:rPr lang="en-US" dirty="0" err="1" smtClean="0"/>
              <a:t>verilen</a:t>
            </a:r>
            <a:r>
              <a:rPr lang="en-US" dirty="0" smtClean="0"/>
              <a:t> </a:t>
            </a:r>
            <a:r>
              <a:rPr lang="en-US" dirty="0" err="1" smtClean="0"/>
              <a:t>hataların</a:t>
            </a:r>
            <a:r>
              <a:rPr lang="en-US" dirty="0" smtClean="0"/>
              <a:t> </a:t>
            </a:r>
            <a:r>
              <a:rPr lang="en-US" dirty="0" err="1" smtClean="0"/>
              <a:t>düzenlenmesidir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yerde</a:t>
            </a:r>
            <a:r>
              <a:rPr lang="en-US" dirty="0" smtClean="0"/>
              <a:t> </a:t>
            </a:r>
            <a:r>
              <a:rPr lang="en-US" dirty="0" err="1" smtClean="0"/>
              <a:t>bölme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geçiyorsa</a:t>
            </a:r>
            <a:r>
              <a:rPr lang="en-US" dirty="0" smtClean="0"/>
              <a:t> </a:t>
            </a:r>
            <a:r>
              <a:rPr lang="en-US" dirty="0" err="1" smtClean="0"/>
              <a:t>parametreden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bölme</a:t>
            </a:r>
            <a:r>
              <a:rPr lang="en-US" dirty="0" smtClean="0"/>
              <a:t> </a:t>
            </a:r>
            <a:r>
              <a:rPr lang="en-US" dirty="0" err="1" smtClean="0"/>
              <a:t>işleminde</a:t>
            </a:r>
            <a:r>
              <a:rPr lang="en-US" dirty="0" smtClean="0"/>
              <a:t> </a:t>
            </a:r>
            <a:r>
              <a:rPr lang="en-US" dirty="0" err="1" smtClean="0"/>
              <a:t>böleni</a:t>
            </a:r>
            <a:r>
              <a:rPr lang="en-US" dirty="0" smtClean="0"/>
              <a:t> 0 </a:t>
            </a:r>
            <a:r>
              <a:rPr lang="en-US" dirty="0" err="1" smtClean="0"/>
              <a:t>yapan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değer</a:t>
            </a:r>
            <a:r>
              <a:rPr lang="en-US" dirty="0" smtClean="0"/>
              <a:t> </a:t>
            </a:r>
            <a:r>
              <a:rPr lang="en-US" dirty="0" err="1" smtClean="0"/>
              <a:t>gönderdiğimizde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vereceğini</a:t>
            </a:r>
            <a:r>
              <a:rPr lang="en-US" dirty="0" smtClean="0"/>
              <a:t> </a:t>
            </a:r>
            <a:r>
              <a:rPr lang="en-US" dirty="0" err="1" smtClean="0"/>
              <a:t>biliyorsak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hatanın</a:t>
            </a:r>
            <a:r>
              <a:rPr lang="en-US" dirty="0" smtClean="0"/>
              <a:t> </a:t>
            </a:r>
            <a:r>
              <a:rPr lang="en-US" dirty="0" err="1" smtClean="0"/>
              <a:t>sonucunda</a:t>
            </a:r>
            <a:r>
              <a:rPr lang="en-US" dirty="0" smtClean="0"/>
              <a:t> </a:t>
            </a:r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üreteceğini</a:t>
            </a:r>
            <a:r>
              <a:rPr lang="en-US" dirty="0" smtClean="0"/>
              <a:t> de </a:t>
            </a:r>
            <a:r>
              <a:rPr lang="en-US" dirty="0" err="1" smtClean="0"/>
              <a:t>görmemiz</a:t>
            </a:r>
            <a:r>
              <a:rPr lang="en-US" dirty="0" smtClean="0"/>
              <a:t> </a:t>
            </a:r>
            <a:r>
              <a:rPr lang="en-US" dirty="0" err="1" smtClean="0"/>
              <a:t>gerekmektedir</a:t>
            </a:r>
            <a:r>
              <a:rPr lang="en-US" dirty="0" smtClean="0"/>
              <a:t>.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de </a:t>
            </a:r>
            <a:r>
              <a:rPr lang="en-US" dirty="0" err="1" smtClean="0"/>
              <a:t>bir</a:t>
            </a:r>
            <a:r>
              <a:rPr lang="en-US" dirty="0" smtClean="0"/>
              <a:t> test </a:t>
            </a:r>
            <a:r>
              <a:rPr lang="en-US" dirty="0" err="1" smtClean="0"/>
              <a:t>yazmamız</a:t>
            </a:r>
            <a:r>
              <a:rPr lang="en-US" dirty="0" smtClean="0"/>
              <a:t> </a:t>
            </a:r>
            <a:r>
              <a:rPr lang="en-US" dirty="0" err="1" smtClean="0"/>
              <a:t>gerekecektir</a:t>
            </a:r>
            <a:r>
              <a:rPr lang="en-US" dirty="0" smtClean="0"/>
              <a:t>. </a:t>
            </a:r>
            <a:r>
              <a:rPr lang="en-US" dirty="0" err="1" smtClean="0"/>
              <a:t>Classlarımız</a:t>
            </a:r>
            <a:r>
              <a:rPr lang="en-US" dirty="0" smtClean="0"/>
              <a:t> </a:t>
            </a:r>
            <a:r>
              <a:rPr lang="en-US" dirty="0" err="1" smtClean="0"/>
              <a:t>tamamlandığında</a:t>
            </a:r>
            <a:r>
              <a:rPr lang="en-US" dirty="0" smtClean="0"/>
              <a:t> </a:t>
            </a:r>
            <a:r>
              <a:rPr lang="en-US" dirty="0" err="1" smtClean="0"/>
              <a:t>testlerinin</a:t>
            </a:r>
            <a:r>
              <a:rPr lang="en-US" dirty="0" smtClean="0"/>
              <a:t> de </a:t>
            </a:r>
            <a:r>
              <a:rPr lang="en-US" dirty="0" err="1" smtClean="0"/>
              <a:t>oluşturulup</a:t>
            </a:r>
            <a:r>
              <a:rPr lang="en-US" dirty="0" smtClean="0"/>
              <a:t> </a:t>
            </a:r>
            <a:r>
              <a:rPr lang="en-US" dirty="0" err="1" smtClean="0"/>
              <a:t>classlardaki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fonksiyonların</a:t>
            </a:r>
            <a:r>
              <a:rPr lang="en-US" dirty="0" smtClean="0"/>
              <a:t> </a:t>
            </a:r>
            <a:r>
              <a:rPr lang="en-US" dirty="0" err="1" smtClean="0"/>
              <a:t>testlerini</a:t>
            </a:r>
            <a:r>
              <a:rPr lang="en-US" dirty="0" smtClean="0"/>
              <a:t> </a:t>
            </a:r>
            <a:r>
              <a:rPr lang="en-US" dirty="0" err="1" smtClean="0"/>
              <a:t>başarıyla</a:t>
            </a:r>
            <a:r>
              <a:rPr lang="en-US" dirty="0" smtClean="0"/>
              <a:t> </a:t>
            </a:r>
            <a:r>
              <a:rPr lang="en-US" dirty="0" err="1" smtClean="0"/>
              <a:t>tamamlamalarını</a:t>
            </a:r>
            <a:r>
              <a:rPr lang="en-US" dirty="0" smtClean="0"/>
              <a:t> </a:t>
            </a:r>
            <a:r>
              <a:rPr lang="en-US" dirty="0" err="1" smtClean="0"/>
              <a:t>sağladıktan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class’ı</a:t>
            </a:r>
            <a:r>
              <a:rPr lang="en-US" dirty="0" smtClean="0"/>
              <a:t> </a:t>
            </a:r>
            <a:r>
              <a:rPr lang="en-US" dirty="0" err="1" smtClean="0"/>
              <a:t>kodlamaya</a:t>
            </a:r>
            <a:r>
              <a:rPr lang="en-US" dirty="0" smtClean="0"/>
              <a:t> </a:t>
            </a:r>
            <a:r>
              <a:rPr lang="en-US" dirty="0" err="1" smtClean="0"/>
              <a:t>başlamak</a:t>
            </a:r>
            <a:r>
              <a:rPr lang="en-US" dirty="0" smtClean="0"/>
              <a:t> </a:t>
            </a:r>
            <a:r>
              <a:rPr lang="en-US" dirty="0" err="1" smtClean="0"/>
              <a:t>gerekmektedir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Peki</a:t>
            </a:r>
            <a:r>
              <a:rPr lang="en-US" dirty="0" smtClean="0"/>
              <a:t> Unit </a:t>
            </a:r>
            <a:r>
              <a:rPr lang="en-US" dirty="0" err="1" smtClean="0"/>
              <a:t>Test’in</a:t>
            </a:r>
            <a:r>
              <a:rPr lang="en-US" dirty="0" smtClean="0"/>
              <a:t> </a:t>
            </a:r>
            <a:r>
              <a:rPr lang="en-US" dirty="0" err="1" smtClean="0"/>
              <a:t>avantajlarını</a:t>
            </a:r>
            <a:r>
              <a:rPr lang="en-US" dirty="0" smtClean="0"/>
              <a:t> </a:t>
            </a:r>
            <a:r>
              <a:rPr lang="en-US" dirty="0" err="1" smtClean="0"/>
              <a:t>hızlıca</a:t>
            </a:r>
            <a:r>
              <a:rPr lang="en-US" dirty="0" smtClean="0"/>
              <a:t> </a:t>
            </a:r>
            <a:r>
              <a:rPr lang="en-US" dirty="0" err="1" smtClean="0"/>
              <a:t>maddelemek</a:t>
            </a:r>
            <a:r>
              <a:rPr lang="en-US" dirty="0" smtClean="0"/>
              <a:t> </a:t>
            </a:r>
            <a:r>
              <a:rPr lang="en-US" dirty="0" err="1" smtClean="0"/>
              <a:t>istersek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Yazılan</a:t>
            </a:r>
            <a:r>
              <a:rPr lang="en-US" dirty="0" smtClean="0"/>
              <a:t> </a:t>
            </a:r>
            <a:r>
              <a:rPr lang="en-US" dirty="0" err="1" smtClean="0"/>
              <a:t>kodun</a:t>
            </a:r>
            <a:r>
              <a:rPr lang="en-US" dirty="0" smtClean="0"/>
              <a:t> her </a:t>
            </a:r>
            <a:r>
              <a:rPr lang="en-US" dirty="0" err="1" smtClean="0"/>
              <a:t>satırının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(test </a:t>
            </a:r>
            <a:r>
              <a:rPr lang="en-US" dirty="0" err="1" smtClean="0"/>
              <a:t>kodu</a:t>
            </a:r>
            <a:r>
              <a:rPr lang="en-US" dirty="0" smtClean="0"/>
              <a:t>)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test </a:t>
            </a:r>
            <a:r>
              <a:rPr lang="en-US" dirty="0" err="1" smtClean="0"/>
              <a:t>edilmesini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Kodun</a:t>
            </a:r>
            <a:r>
              <a:rPr lang="en-US" dirty="0" smtClean="0"/>
              <a:t> </a:t>
            </a:r>
            <a:r>
              <a:rPr lang="en-US" dirty="0" err="1" smtClean="0"/>
              <a:t>anlaşılmasını</a:t>
            </a:r>
            <a:r>
              <a:rPr lang="en-US" dirty="0" smtClean="0"/>
              <a:t> </a:t>
            </a:r>
            <a:r>
              <a:rPr lang="en-US" dirty="0" err="1" smtClean="0"/>
              <a:t>kolaylaştırır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geliştirmeyi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Koddaki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oranını</a:t>
            </a:r>
            <a:r>
              <a:rPr lang="en-US" dirty="0" smtClean="0"/>
              <a:t> </a:t>
            </a:r>
            <a:r>
              <a:rPr lang="en-US" dirty="0" err="1" smtClean="0"/>
              <a:t>azaltır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Kodların</a:t>
            </a:r>
            <a:r>
              <a:rPr lang="en-US" dirty="0" smtClean="0"/>
              <a:t> </a:t>
            </a:r>
            <a:r>
              <a:rPr lang="en-US" dirty="0" err="1" smtClean="0"/>
              <a:t>kalitesinin</a:t>
            </a:r>
            <a:r>
              <a:rPr lang="en-US" dirty="0" smtClean="0"/>
              <a:t> </a:t>
            </a:r>
            <a:r>
              <a:rPr lang="en-US" dirty="0" err="1" smtClean="0"/>
              <a:t>artmasını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Hataların</a:t>
            </a:r>
            <a:r>
              <a:rPr lang="en-US" dirty="0" smtClean="0"/>
              <a:t> </a:t>
            </a:r>
            <a:r>
              <a:rPr lang="en-US" dirty="0" err="1" smtClean="0"/>
              <a:t>çabuk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edilip</a:t>
            </a:r>
            <a:r>
              <a:rPr lang="en-US" dirty="0" smtClean="0"/>
              <a:t> </a:t>
            </a:r>
            <a:r>
              <a:rPr lang="en-US" dirty="0" err="1" smtClean="0"/>
              <a:t>düzenlenmesini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97E0-39D3-F24A-8960-6E7FE5D165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Güdümlü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(TDD)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başlangıçta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kaybı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görülebilir</a:t>
            </a:r>
            <a:r>
              <a:rPr lang="en-US" dirty="0" smtClean="0"/>
              <a:t> </a:t>
            </a:r>
            <a:r>
              <a:rPr lang="en-US" dirty="0" err="1" smtClean="0"/>
              <a:t>olsa</a:t>
            </a:r>
            <a:r>
              <a:rPr lang="en-US" dirty="0" smtClean="0"/>
              <a:t> da </a:t>
            </a:r>
            <a:r>
              <a:rPr lang="en-US" dirty="0" err="1" smtClean="0"/>
              <a:t>aslında</a:t>
            </a:r>
            <a:r>
              <a:rPr lang="en-US" dirty="0" smtClean="0"/>
              <a:t> durum tam </a:t>
            </a:r>
            <a:r>
              <a:rPr lang="en-US" dirty="0" err="1" smtClean="0"/>
              <a:t>tersidir</a:t>
            </a:r>
            <a:r>
              <a:rPr lang="en-US" dirty="0" smtClean="0"/>
              <a:t>. Test </a:t>
            </a:r>
            <a:r>
              <a:rPr lang="en-US" dirty="0" err="1" smtClean="0"/>
              <a:t>yazdığınız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yazdığınız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%100 test </a:t>
            </a:r>
            <a:r>
              <a:rPr lang="en-US" dirty="0" err="1" smtClean="0"/>
              <a:t>edilmiş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97E0-39D3-F24A-8960-6E7FE5D16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Kodumuzda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olduğunda</a:t>
            </a:r>
            <a:r>
              <a:rPr lang="en-US" dirty="0" smtClean="0"/>
              <a:t>, </a:t>
            </a:r>
            <a:r>
              <a:rPr lang="en-US" dirty="0" err="1" smtClean="0"/>
              <a:t>hata</a:t>
            </a:r>
            <a:r>
              <a:rPr lang="en-US" dirty="0" smtClean="0"/>
              <a:t> cover </a:t>
            </a:r>
            <a:r>
              <a:rPr lang="en-US" dirty="0" err="1" smtClean="0"/>
              <a:t>etmediğimiz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bölümüne</a:t>
            </a:r>
            <a:r>
              <a:rPr lang="en-US" dirty="0" smtClean="0"/>
              <a:t> </a:t>
            </a:r>
            <a:r>
              <a:rPr lang="en-US" dirty="0" err="1" smtClean="0"/>
              <a:t>denk</a:t>
            </a:r>
            <a:r>
              <a:rPr lang="en-US" dirty="0" smtClean="0"/>
              <a:t> </a:t>
            </a:r>
            <a:r>
              <a:rPr lang="en-US" dirty="0" err="1" smtClean="0"/>
              <a:t>gelmişse</a:t>
            </a:r>
            <a:r>
              <a:rPr lang="en-US" dirty="0" smtClean="0"/>
              <a:t> biz </a:t>
            </a:r>
            <a:r>
              <a:rPr lang="en-US" dirty="0" err="1" smtClean="0"/>
              <a:t>bunu</a:t>
            </a:r>
            <a:r>
              <a:rPr lang="en-US" dirty="0" smtClean="0"/>
              <a:t> unit </a:t>
            </a:r>
            <a:r>
              <a:rPr lang="en-US" dirty="0" err="1" smtClean="0"/>
              <a:t>testler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bulamayacağız</a:t>
            </a:r>
            <a:r>
              <a:rPr lang="en-US" dirty="0" smtClean="0"/>
              <a:t> </a:t>
            </a:r>
            <a:r>
              <a:rPr lang="en-US" dirty="0" err="1" smtClean="0"/>
              <a:t>demektir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97E0-39D3-F24A-8960-6E7FE5D165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</a:t>
            </a:r>
            <a:r>
              <a:rPr lang="en-US" dirty="0" err="1" smtClean="0"/>
              <a:t>adımları</a:t>
            </a:r>
            <a:r>
              <a:rPr lang="en-US" baseline="0" dirty="0" err="1" smtClean="0"/>
              <a:t>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bölümde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alabiliriz</a:t>
            </a:r>
            <a:r>
              <a:rPr lang="en-US" baseline="0" dirty="0" smtClean="0"/>
              <a:t>. </a:t>
            </a:r>
            <a:r>
              <a:rPr lang="en-US" dirty="0" smtClean="0"/>
              <a:t>Given-When-Then (GWT)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97E0-39D3-F24A-8960-6E7FE5D16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97E0-39D3-F24A-8960-6E7FE5D165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1AB7-297E-904B-A407-FB69E5AE921B}" type="datetimeFigureOut">
              <a:rPr lang="en-US" smtClean="0"/>
              <a:t>18.08.17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9FA3-0253-2F42-85B3-58108AF1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Adem AKAR</a:t>
            </a:r>
          </a:p>
          <a:p>
            <a:r>
              <a:rPr lang="en-US" dirty="0" smtClean="0"/>
              <a:t>15/08/2017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1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setUp</a:t>
            </a:r>
            <a:r>
              <a:rPr lang="en-US" dirty="0" smtClean="0"/>
              <a:t> : Test Case </a:t>
            </a:r>
            <a:r>
              <a:rPr lang="en-US" dirty="0" err="1" smtClean="0"/>
              <a:t>sınıfındaki</a:t>
            </a:r>
            <a:r>
              <a:rPr lang="en-US" dirty="0" smtClean="0"/>
              <a:t> her test method </a:t>
            </a:r>
            <a:r>
              <a:rPr lang="en-US" dirty="0" err="1" smtClean="0"/>
              <a:t>çağrılmasından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dirty="0" err="1" smtClean="0"/>
              <a:t>çağrılır</a:t>
            </a:r>
            <a:r>
              <a:rPr lang="en-US" dirty="0" smtClean="0"/>
              <a:t>. Initialize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yapılır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tearDown</a:t>
            </a:r>
            <a:r>
              <a:rPr lang="en-US" dirty="0" smtClean="0"/>
              <a:t> : Test Case </a:t>
            </a:r>
            <a:r>
              <a:rPr lang="en-US" dirty="0" err="1" smtClean="0"/>
              <a:t>sınıfındaki</a:t>
            </a:r>
            <a:r>
              <a:rPr lang="en-US" dirty="0" smtClean="0"/>
              <a:t> her test method </a:t>
            </a:r>
            <a:r>
              <a:rPr lang="en-US" dirty="0" err="1" smtClean="0"/>
              <a:t>çağrılmasından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çağrılır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 err="1" smtClean="0"/>
              <a:t>testExample</a:t>
            </a:r>
            <a:r>
              <a:rPr lang="en-US" dirty="0" smtClean="0"/>
              <a:t> : </a:t>
            </a:r>
            <a:r>
              <a:rPr lang="en-US" dirty="0" err="1" smtClean="0"/>
              <a:t>Asıl</a:t>
            </a:r>
            <a:r>
              <a:rPr lang="en-US" dirty="0" smtClean="0"/>
              <a:t> Test </a:t>
            </a:r>
            <a:r>
              <a:rPr lang="en-US" dirty="0" err="1" smtClean="0"/>
              <a:t>işleminin</a:t>
            </a:r>
            <a:r>
              <a:rPr lang="en-US" dirty="0" smtClean="0"/>
              <a:t> </a:t>
            </a:r>
            <a:r>
              <a:rPr lang="en-US" dirty="0" err="1" smtClean="0"/>
              <a:t>yapıldığı</a:t>
            </a:r>
            <a:r>
              <a:rPr lang="en-US" dirty="0" smtClean="0"/>
              <a:t> </a:t>
            </a:r>
            <a:r>
              <a:rPr lang="en-US" dirty="0" err="1" smtClean="0"/>
              <a:t>methoddur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testPerformanceExample</a:t>
            </a:r>
            <a:r>
              <a:rPr lang="en-US" dirty="0" smtClean="0"/>
              <a:t>: </a:t>
            </a:r>
            <a:r>
              <a:rPr lang="en-US" dirty="0" err="1" smtClean="0"/>
              <a:t>Performansı</a:t>
            </a:r>
            <a:r>
              <a:rPr lang="en-US" dirty="0" smtClean="0"/>
              <a:t> </a:t>
            </a:r>
            <a:r>
              <a:rPr lang="en-US" dirty="0" err="1" smtClean="0"/>
              <a:t>ölçme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yapılır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1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Given-When-Then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Given</a:t>
            </a:r>
            <a:r>
              <a:rPr lang="en-US" dirty="0" smtClean="0"/>
              <a:t>: Model </a:t>
            </a:r>
            <a:r>
              <a:rPr lang="en-US" dirty="0" err="1" smtClean="0"/>
              <a:t>nesneleri</a:t>
            </a:r>
            <a:r>
              <a:rPr lang="en-US" dirty="0" smtClean="0"/>
              <a:t> </a:t>
            </a:r>
            <a:r>
              <a:rPr lang="en-US" dirty="0" err="1" smtClean="0"/>
              <a:t>oluşturarak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test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duruma</a:t>
            </a:r>
            <a:r>
              <a:rPr lang="en-US" dirty="0" smtClean="0"/>
              <a:t> </a:t>
            </a:r>
            <a:r>
              <a:rPr lang="en-US" dirty="0" err="1" smtClean="0"/>
              <a:t>getirerek</a:t>
            </a:r>
            <a:r>
              <a:rPr lang="en-US" dirty="0" smtClean="0"/>
              <a:t> test </a:t>
            </a:r>
            <a:r>
              <a:rPr lang="en-US" dirty="0" err="1" smtClean="0"/>
              <a:t>ortamını</a:t>
            </a:r>
            <a:r>
              <a:rPr lang="en-US" dirty="0" smtClean="0"/>
              <a:t> </a:t>
            </a:r>
            <a:r>
              <a:rPr lang="en-US" dirty="0" err="1" smtClean="0"/>
              <a:t>oluşturur</a:t>
            </a:r>
            <a:endParaRPr lang="en-US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: Test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istediğiniz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içerir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 err="1" smtClean="0"/>
              <a:t>Sonucumuzu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ediyoruz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6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Tests</a:t>
            </a:r>
            <a:endParaRPr lang="en-US" dirty="0"/>
          </a:p>
        </p:txBody>
      </p:sp>
      <p:pic>
        <p:nvPicPr>
          <p:cNvPr id="4" name="Content Placeholder 3" descr="Ekran Resmi 2017-08-14 19.11.3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655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Task’lar</a:t>
            </a:r>
            <a:r>
              <a:rPr lang="en-US" dirty="0" smtClean="0"/>
              <a:t>, </a:t>
            </a:r>
            <a:r>
              <a:rPr lang="en-US" dirty="0" err="1" smtClean="0"/>
              <a:t>arka</a:t>
            </a:r>
            <a:r>
              <a:rPr lang="en-US" dirty="0" smtClean="0"/>
              <a:t> </a:t>
            </a:r>
            <a:r>
              <a:rPr lang="en-US" dirty="0" err="1" smtClean="0"/>
              <a:t>planda</a:t>
            </a:r>
            <a:r>
              <a:rPr lang="en-US" dirty="0" smtClean="0"/>
              <a:t> </a:t>
            </a:r>
            <a:r>
              <a:rPr lang="en-US" dirty="0" err="1" smtClean="0"/>
              <a:t>çalışması</a:t>
            </a:r>
            <a:r>
              <a:rPr lang="en-US" dirty="0" smtClean="0"/>
              <a:t> </a:t>
            </a:r>
            <a:r>
              <a:rPr lang="en-US" dirty="0" err="1" smtClean="0"/>
              <a:t>gereken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alıcı</a:t>
            </a:r>
            <a:r>
              <a:rPr lang="en-US" dirty="0" smtClean="0"/>
              <a:t> </a:t>
            </a:r>
            <a:r>
              <a:rPr lang="en-US" dirty="0" err="1" smtClean="0"/>
              <a:t>görevler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 Bu durum unit  </a:t>
            </a:r>
            <a:r>
              <a:rPr lang="en-US" dirty="0" err="1" smtClean="0"/>
              <a:t>testler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problem </a:t>
            </a:r>
            <a:r>
              <a:rPr lang="en-US" dirty="0" err="1" smtClean="0"/>
              <a:t>oluşturur</a:t>
            </a:r>
            <a:r>
              <a:rPr lang="en-US" dirty="0" smtClean="0"/>
              <a:t>. </a:t>
            </a:r>
            <a:r>
              <a:rPr lang="en-US" dirty="0" err="1" smtClean="0"/>
              <a:t>Dolayısıyla</a:t>
            </a:r>
            <a:r>
              <a:rPr lang="en-US" dirty="0" smtClean="0"/>
              <a:t>, </a:t>
            </a:r>
            <a:r>
              <a:rPr lang="en-US" dirty="0" err="1" smtClean="0"/>
              <a:t>testlerimizi</a:t>
            </a:r>
            <a:r>
              <a:rPr lang="en-US" dirty="0" smtClean="0"/>
              <a:t>  </a:t>
            </a:r>
            <a:r>
              <a:rPr lang="en-US" dirty="0" err="1" smtClean="0"/>
              <a:t>çalışan</a:t>
            </a:r>
            <a:r>
              <a:rPr lang="en-US" dirty="0" smtClean="0"/>
              <a:t>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tamamlandığında</a:t>
            </a:r>
            <a:r>
              <a:rPr lang="en-US" dirty="0" smtClean="0"/>
              <a:t> </a:t>
            </a:r>
            <a:r>
              <a:rPr lang="en-US" dirty="0" err="1" smtClean="0"/>
              <a:t>çalışacak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düzenlemeliyiz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6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					</a:t>
            </a:r>
            <a:r>
              <a:rPr lang="en-US" dirty="0" err="1" smtClean="0"/>
              <a:t>Teşekkürler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5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</a:t>
            </a:r>
            <a:r>
              <a:rPr lang="en-US" dirty="0" err="1" smtClean="0"/>
              <a:t>Nedir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HelveticaNeue"/>
              </a:rPr>
              <a:t>Unit test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yazılımda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en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temel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 </a:t>
            </a:r>
            <a:r>
              <a:rPr lang="en-US" b="1" dirty="0">
                <a:solidFill>
                  <a:prstClr val="black"/>
                </a:solidFill>
                <a:latin typeface="HelveticaNeue"/>
              </a:rPr>
              <a:t>test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 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çeşitidir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Yazılan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fonksiyonların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çalışıp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çalışmadığının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testlerini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yapmak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için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kullanılır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Buradaki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en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temel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noktalardan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biri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oluşturulan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bütün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testler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birbirinden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bağımsız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çalışmaktadır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ve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her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testin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tek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bir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sonucu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Neue"/>
              </a:rPr>
              <a:t>olmalıdır</a:t>
            </a:r>
            <a:r>
              <a:rPr lang="en-US" dirty="0">
                <a:solidFill>
                  <a:prstClr val="black"/>
                </a:solidFill>
                <a:latin typeface="HelveticaNeue"/>
              </a:rPr>
              <a:t> (true /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7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</a:t>
            </a:r>
            <a:r>
              <a:rPr lang="en-US" dirty="0" err="1" smtClean="0"/>
              <a:t>Testlerinin</a:t>
            </a:r>
            <a:r>
              <a:rPr lang="en-US" dirty="0" smtClean="0"/>
              <a:t> </a:t>
            </a:r>
            <a:r>
              <a:rPr lang="en-US" dirty="0" err="1" smtClean="0"/>
              <a:t>Yararı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nit test </a:t>
            </a:r>
            <a:r>
              <a:rPr lang="en-US" dirty="0" err="1"/>
              <a:t>k</a:t>
            </a:r>
            <a:r>
              <a:rPr lang="en-US" dirty="0" err="1" smtClean="0"/>
              <a:t>odun</a:t>
            </a:r>
            <a:r>
              <a:rPr lang="en-US" dirty="0" smtClean="0"/>
              <a:t> test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parçalarının</a:t>
            </a:r>
            <a:r>
              <a:rPr lang="en-US" dirty="0" smtClean="0"/>
              <a:t> </a:t>
            </a:r>
            <a:r>
              <a:rPr lang="en-US" dirty="0" err="1" smtClean="0"/>
              <a:t>doğru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olmadığının</a:t>
            </a:r>
            <a:r>
              <a:rPr lang="en-US" dirty="0" smtClean="0"/>
              <a:t> </a:t>
            </a:r>
            <a:r>
              <a:rPr lang="en-US" dirty="0" err="1" smtClean="0"/>
              <a:t>anlaşılmasına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r>
              <a:rPr lang="en-US" dirty="0" err="1" smtClean="0"/>
              <a:t>Kodlarda</a:t>
            </a:r>
            <a:r>
              <a:rPr lang="en-US" dirty="0" smtClean="0"/>
              <a:t> </a:t>
            </a:r>
            <a:r>
              <a:rPr lang="en-US" dirty="0" err="1" smtClean="0"/>
              <a:t>yaptığınız</a:t>
            </a:r>
            <a:r>
              <a:rPr lang="en-US" dirty="0" smtClean="0"/>
              <a:t> </a:t>
            </a:r>
            <a:r>
              <a:rPr lang="en-US" dirty="0" err="1" smtClean="0"/>
              <a:t>değişikliklerin</a:t>
            </a:r>
            <a:r>
              <a:rPr lang="en-US" dirty="0" smtClean="0"/>
              <a:t>,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tespitlerinin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etmenizde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r>
              <a:rPr lang="en-US" dirty="0" err="1" smtClean="0"/>
              <a:t>Oluşturduğunuz</a:t>
            </a:r>
            <a:r>
              <a:rPr lang="en-US" dirty="0" smtClean="0"/>
              <a:t> test </a:t>
            </a:r>
            <a:r>
              <a:rPr lang="en-US" dirty="0" err="1" smtClean="0"/>
              <a:t>birimleri</a:t>
            </a:r>
            <a:r>
              <a:rPr lang="en-US" dirty="0" smtClean="0"/>
              <a:t> </a:t>
            </a:r>
            <a:r>
              <a:rPr lang="en-US" dirty="0" err="1" smtClean="0"/>
              <a:t>sayesinde</a:t>
            </a:r>
            <a:r>
              <a:rPr lang="en-US" dirty="0" smtClean="0"/>
              <a:t> </a:t>
            </a:r>
            <a:r>
              <a:rPr lang="en-US" dirty="0" err="1" smtClean="0"/>
              <a:t>testlerinizi</a:t>
            </a:r>
            <a:r>
              <a:rPr lang="en-US" dirty="0" smtClean="0"/>
              <a:t> </a:t>
            </a:r>
            <a:r>
              <a:rPr lang="en-US" dirty="0" err="1" smtClean="0"/>
              <a:t>manuel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kalmazsınız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265" y="1600201"/>
            <a:ext cx="4790289" cy="39497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yazmadan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Test Driven Development TDD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uygulanarak</a:t>
            </a:r>
            <a:r>
              <a:rPr lang="en-US" dirty="0" smtClean="0"/>
              <a:t> test </a:t>
            </a:r>
            <a:r>
              <a:rPr lang="en-US" dirty="0" err="1" smtClean="0"/>
              <a:t>caselerini</a:t>
            </a:r>
            <a:r>
              <a:rPr lang="en-US" dirty="0" smtClean="0"/>
              <a:t> </a:t>
            </a:r>
            <a:r>
              <a:rPr lang="en-US" dirty="0" err="1" smtClean="0"/>
              <a:t>yazıyoruz</a:t>
            </a:r>
            <a:r>
              <a:rPr lang="en-US" dirty="0" smtClean="0"/>
              <a:t> </a:t>
            </a:r>
            <a:r>
              <a:rPr lang="en-US" dirty="0" err="1" smtClean="0"/>
              <a:t>ardından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testleri</a:t>
            </a:r>
            <a:r>
              <a:rPr lang="en-US" dirty="0" smtClean="0"/>
              <a:t> </a:t>
            </a:r>
            <a:r>
              <a:rPr lang="en-US" dirty="0" err="1" smtClean="0"/>
              <a:t>geçecek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yazıyoruz</a:t>
            </a:r>
            <a:r>
              <a:rPr lang="en-US" dirty="0" smtClean="0"/>
              <a:t>. TDD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eden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yöntemidir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Burada</a:t>
            </a:r>
            <a:r>
              <a:rPr lang="en-US" dirty="0" smtClean="0"/>
              <a:t> hem </a:t>
            </a:r>
            <a:r>
              <a:rPr lang="en-US" dirty="0" err="1" smtClean="0"/>
              <a:t>caseleri</a:t>
            </a:r>
            <a:r>
              <a:rPr lang="en-US" dirty="0" smtClean="0"/>
              <a:t> hem de </a:t>
            </a:r>
            <a:r>
              <a:rPr lang="en-US" dirty="0" err="1" smtClean="0"/>
              <a:t>kodu</a:t>
            </a:r>
            <a:r>
              <a:rPr lang="en-US" dirty="0" smtClean="0"/>
              <a:t> Developer </a:t>
            </a:r>
            <a:r>
              <a:rPr lang="en-US" dirty="0" err="1" smtClean="0"/>
              <a:t>yazmaktadır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Ekran Resmi 2017-08-11 21.41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3937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6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ettiğimiz</a:t>
            </a:r>
            <a:r>
              <a:rPr lang="en-US" dirty="0" smtClean="0"/>
              <a:t> </a:t>
            </a:r>
            <a:r>
              <a:rPr lang="en-US" dirty="0" err="1" smtClean="0"/>
              <a:t>kodun</a:t>
            </a:r>
            <a:r>
              <a:rPr lang="en-US" dirty="0" smtClean="0"/>
              <a:t>, </a:t>
            </a:r>
            <a:r>
              <a:rPr lang="en-US" dirty="0" err="1" smtClean="0"/>
              <a:t>yazdığımız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oranı</a:t>
            </a:r>
            <a:r>
              <a:rPr lang="en-US" dirty="0" smtClean="0"/>
              <a:t> </a:t>
            </a:r>
            <a:r>
              <a:rPr lang="en-US" dirty="0" err="1" smtClean="0"/>
              <a:t>demek</a:t>
            </a:r>
            <a:r>
              <a:rPr lang="en-US" dirty="0" smtClean="0"/>
              <a:t>. </a:t>
            </a:r>
            <a:r>
              <a:rPr lang="en-US" dirty="0" err="1"/>
              <a:t>G</a:t>
            </a:r>
            <a:r>
              <a:rPr lang="en-US" dirty="0" err="1" smtClean="0"/>
              <a:t>enelde</a:t>
            </a:r>
            <a:r>
              <a:rPr lang="en-US" dirty="0" smtClean="0"/>
              <a:t> %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baz</a:t>
            </a:r>
            <a:r>
              <a:rPr lang="en-US" dirty="0" smtClean="0"/>
              <a:t> </a:t>
            </a:r>
            <a:r>
              <a:rPr lang="en-US" dirty="0" err="1" smtClean="0"/>
              <a:t>alınır</a:t>
            </a:r>
            <a:r>
              <a:rPr lang="en-US" dirty="0" smtClean="0"/>
              <a:t>. Code </a:t>
            </a:r>
            <a:r>
              <a:rPr lang="en-US" dirty="0" err="1" smtClean="0"/>
              <a:t>coverage’ımız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yüksekse</a:t>
            </a:r>
            <a:r>
              <a:rPr lang="en-US" dirty="0" smtClean="0"/>
              <a:t> unit </a:t>
            </a:r>
            <a:r>
              <a:rPr lang="en-US" dirty="0" err="1" smtClean="0"/>
              <a:t>testlerimizden</a:t>
            </a:r>
            <a:r>
              <a:rPr lang="en-US" dirty="0" smtClean="0"/>
              <a:t> </a:t>
            </a:r>
            <a:r>
              <a:rPr lang="en-US" dirty="0" err="1" smtClean="0"/>
              <a:t>faydalanma</a:t>
            </a:r>
            <a:r>
              <a:rPr lang="en-US" dirty="0" smtClean="0"/>
              <a:t> </a:t>
            </a:r>
            <a:r>
              <a:rPr lang="en-US" dirty="0" err="1" smtClean="0"/>
              <a:t>oranımız</a:t>
            </a:r>
            <a:r>
              <a:rPr lang="en-US" dirty="0" smtClean="0"/>
              <a:t> da o </a:t>
            </a:r>
            <a:r>
              <a:rPr lang="en-US" dirty="0" err="1" smtClean="0"/>
              <a:t>derece</a:t>
            </a:r>
            <a:r>
              <a:rPr lang="en-US" dirty="0" smtClean="0"/>
              <a:t> </a:t>
            </a:r>
            <a:r>
              <a:rPr lang="en-US" dirty="0" err="1" smtClean="0"/>
              <a:t>yüksektir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9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err="1" smtClean="0"/>
              <a:t>Testin</a:t>
            </a:r>
            <a:r>
              <a:rPr lang="en-US" dirty="0" smtClean="0"/>
              <a:t> Test </a:t>
            </a:r>
            <a:r>
              <a:rPr lang="en-US" dirty="0" err="1" smtClean="0"/>
              <a:t>Sürecindeki</a:t>
            </a:r>
            <a:r>
              <a:rPr lang="en-US" dirty="0" smtClean="0"/>
              <a:t> </a:t>
            </a:r>
            <a:r>
              <a:rPr lang="en-US" dirty="0" err="1" smtClean="0"/>
              <a:t>Yeri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Functional Interface Testing</a:t>
            </a:r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System Testing</a:t>
            </a:r>
          </a:p>
          <a:p>
            <a:r>
              <a:rPr lang="en-US" dirty="0" smtClean="0"/>
              <a:t>Stress Testing</a:t>
            </a:r>
          </a:p>
          <a:p>
            <a:r>
              <a:rPr lang="en-US" dirty="0" smtClean="0"/>
              <a:t>Performance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8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</a:t>
            </a:r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XCTest</a:t>
            </a:r>
            <a:r>
              <a:rPr lang="en-US" dirty="0" smtClean="0"/>
              <a:t> </a:t>
            </a:r>
            <a:r>
              <a:rPr lang="en-US" dirty="0" err="1" smtClean="0"/>
              <a:t>framework’ü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unit </a:t>
            </a:r>
            <a:r>
              <a:rPr lang="en-US" dirty="0" err="1" smtClean="0"/>
              <a:t>testler</a:t>
            </a:r>
            <a:r>
              <a:rPr lang="en-US" dirty="0" smtClean="0"/>
              <a:t>, performance </a:t>
            </a:r>
            <a:r>
              <a:rPr lang="en-US" dirty="0" err="1" smtClean="0"/>
              <a:t>testleri</a:t>
            </a:r>
            <a:r>
              <a:rPr lang="en-US" dirty="0" smtClean="0"/>
              <a:t>, </a:t>
            </a:r>
            <a:r>
              <a:rPr lang="en-US" dirty="0" err="1" smtClean="0"/>
              <a:t>ve</a:t>
            </a:r>
            <a:r>
              <a:rPr lang="en-US" dirty="0" smtClean="0"/>
              <a:t> UI </a:t>
            </a:r>
            <a:r>
              <a:rPr lang="en-US" dirty="0" err="1" smtClean="0"/>
              <a:t>testler</a:t>
            </a:r>
            <a:r>
              <a:rPr lang="en-US" dirty="0" smtClean="0"/>
              <a:t> </a:t>
            </a:r>
            <a:r>
              <a:rPr lang="en-US" dirty="0" err="1" smtClean="0"/>
              <a:t>yazabiliriz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XCTest</a:t>
            </a:r>
            <a:r>
              <a:rPr lang="en-US" dirty="0" smtClean="0"/>
              <a:t>  </a:t>
            </a:r>
            <a:r>
              <a:rPr lang="en-US" dirty="0" err="1" smtClean="0"/>
              <a:t>Xcode</a:t>
            </a:r>
            <a:r>
              <a:rPr lang="en-US" dirty="0" smtClean="0"/>
              <a:t> 5.0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sürümlerde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65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</a:t>
            </a:r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046" y="1417638"/>
            <a:ext cx="4020754" cy="4708525"/>
          </a:xfrm>
        </p:spPr>
        <p:txBody>
          <a:bodyPr>
            <a:normAutofit/>
          </a:bodyPr>
          <a:lstStyle/>
          <a:p>
            <a:r>
              <a:rPr lang="en-US" dirty="0" err="1" smtClean="0"/>
              <a:t>Xcode</a:t>
            </a:r>
            <a:r>
              <a:rPr lang="en-US" dirty="0" smtClean="0"/>
              <a:t> Test Navigator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yazdığınız</a:t>
            </a:r>
            <a:r>
              <a:rPr lang="en-US" dirty="0" smtClean="0"/>
              <a:t> </a:t>
            </a:r>
            <a:r>
              <a:rPr lang="en-US" dirty="0" err="1" smtClean="0"/>
              <a:t>testlerin</a:t>
            </a:r>
            <a:r>
              <a:rPr lang="en-US" dirty="0" smtClean="0"/>
              <a:t> </a:t>
            </a:r>
            <a:r>
              <a:rPr lang="en-US" dirty="0" err="1" smtClean="0"/>
              <a:t>başarılı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olmadığını</a:t>
            </a:r>
            <a:r>
              <a:rPr lang="en-US" dirty="0" smtClean="0"/>
              <a:t> </a:t>
            </a:r>
            <a:r>
              <a:rPr lang="en-US" dirty="0" err="1" smtClean="0"/>
              <a:t>kolaylıkla</a:t>
            </a:r>
            <a:r>
              <a:rPr lang="en-US" dirty="0" smtClean="0"/>
              <a:t> </a:t>
            </a:r>
            <a:r>
              <a:rPr lang="en-US" dirty="0" err="1" smtClean="0"/>
              <a:t>izleyebilirsiniz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Ekran Resmi 2017-08-11 21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57789"/>
            <a:ext cx="3960359" cy="46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XCTest</a:t>
            </a:r>
            <a:endParaRPr lang="en-US" dirty="0"/>
          </a:p>
        </p:txBody>
      </p:sp>
      <p:pic>
        <p:nvPicPr>
          <p:cNvPr id="4" name="Content Placeholder 3" descr="DefaultTest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" b="1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035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9452</TotalTime>
  <Words>966</Words>
  <Application>Microsoft Macintosh PowerPoint</Application>
  <PresentationFormat>On-screen Show (4:3)</PresentationFormat>
  <Paragraphs>87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iOS Unit Testing</vt:lpstr>
      <vt:lpstr>Unit Test Nedir ?</vt:lpstr>
      <vt:lpstr>Unit Testlerinin Yararı Nedir?</vt:lpstr>
      <vt:lpstr>Test Driven Development(TDD)</vt:lpstr>
      <vt:lpstr>Code Coverage</vt:lpstr>
      <vt:lpstr>Unit Testin Test Sürecindeki Yeri</vt:lpstr>
      <vt:lpstr>Unit Testing in Xcode</vt:lpstr>
      <vt:lpstr>Unit Testing in Xcode</vt:lpstr>
      <vt:lpstr>XCTest</vt:lpstr>
      <vt:lpstr>XCTest</vt:lpstr>
      <vt:lpstr>Given-When-Then</vt:lpstr>
      <vt:lpstr>Asynchronous Tests</vt:lpstr>
      <vt:lpstr>Asynchronous Tests</vt:lpstr>
      <vt:lpstr>PowerPoint Presentation</vt:lpstr>
    </vt:vector>
  </TitlesOfParts>
  <Company>Etiya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Unit Testing</dc:title>
  <dc:creator>Adem Akar</dc:creator>
  <cp:lastModifiedBy>Adem Akar</cp:lastModifiedBy>
  <cp:revision>23</cp:revision>
  <dcterms:created xsi:type="dcterms:W3CDTF">2017-08-11T17:43:19Z</dcterms:created>
  <dcterms:modified xsi:type="dcterms:W3CDTF">2017-08-18T07:21:08Z</dcterms:modified>
</cp:coreProperties>
</file>