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6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85" d="100"/>
          <a:sy n="85" d="100"/>
        </p:scale>
        <p:origin x="590"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tr-T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820D2AC4-8508-4057-8A52-2BAB8D21869A}" type="slidenum">
              <a:rPr lang="tr-TR" smtClean="0"/>
              <a:t>‹#›</a:t>
            </a:fld>
            <a:endParaRPr lang="tr-TR"/>
          </a:p>
        </p:txBody>
      </p:sp>
    </p:spTree>
    <p:extLst>
      <p:ext uri="{BB962C8B-B14F-4D97-AF65-F5344CB8AC3E}">
        <p14:creationId xmlns:p14="http://schemas.microsoft.com/office/powerpoint/2010/main" val="266336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302F482-B65E-4C50-B2D0-B24368E1D051}" type="datetimeFigureOut">
              <a:rPr lang="tr-TR" smtClean="0"/>
              <a:t>13.06.2023</a:t>
            </a:fld>
            <a:endParaRPr lang="tr-TR"/>
          </a:p>
        </p:txBody>
      </p:sp>
      <p:sp>
        <p:nvSpPr>
          <p:cNvPr id="6" name="Footer Placeholder 5"/>
          <p:cNvSpPr>
            <a:spLocks noGrp="1"/>
          </p:cNvSpPr>
          <p:nvPr>
            <p:ph type="ftr" sz="quarter" idx="11"/>
          </p:nvPr>
        </p:nvSpPr>
        <p:spPr/>
        <p:txBody>
          <a:bodyPr/>
          <a:lstStyle/>
          <a:p>
            <a:endParaRPr lang="tr-T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63089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12189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4125569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112105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02F482-B65E-4C50-B2D0-B24368E1D051}" type="datetimeFigureOut">
              <a:rPr lang="tr-TR" smtClean="0"/>
              <a:t>13.06.2023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2365570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02F482-B65E-4C50-B2D0-B24368E1D051}" type="datetimeFigureOut">
              <a:rPr lang="tr-TR" smtClean="0"/>
              <a:t>13.06.2023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3097924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389806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2935795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tr-T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820D2AC4-8508-4057-8A52-2BAB8D21869A}" type="slidenum">
              <a:rPr lang="tr-TR" smtClean="0"/>
              <a:t>‹#›</a:t>
            </a:fld>
            <a:endParaRPr lang="tr-TR"/>
          </a:p>
        </p:txBody>
      </p:sp>
    </p:spTree>
    <p:extLst>
      <p:ext uri="{BB962C8B-B14F-4D97-AF65-F5344CB8AC3E}">
        <p14:creationId xmlns:p14="http://schemas.microsoft.com/office/powerpoint/2010/main" val="3632183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230101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3540897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89234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302F482-B65E-4C50-B2D0-B24368E1D051}" type="datetimeFigureOut">
              <a:rPr lang="tr-TR" smtClean="0"/>
              <a:t>13.06.2023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3310969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302F482-B65E-4C50-B2D0-B24368E1D051}" type="datetimeFigureOut">
              <a:rPr lang="tr-TR" smtClean="0"/>
              <a:t>13.06.2023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1768256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302F482-B65E-4C50-B2D0-B24368E1D051}" type="datetimeFigureOut">
              <a:rPr lang="tr-TR" smtClean="0"/>
              <a:t>13.06.2023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20904404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2F482-B65E-4C50-B2D0-B24368E1D051}" type="datetimeFigureOut">
              <a:rPr lang="tr-TR" smtClean="0"/>
              <a:t>13.06.2023</a:t>
            </a:fld>
            <a:endParaRPr lang="tr-TR"/>
          </a:p>
        </p:txBody>
      </p:sp>
      <p:sp>
        <p:nvSpPr>
          <p:cNvPr id="3" name="Footer Placeholder 2"/>
          <p:cNvSpPr>
            <a:spLocks noGrp="1"/>
          </p:cNvSpPr>
          <p:nvPr>
            <p:ph type="ftr" sz="quarter" idx="11"/>
          </p:nvPr>
        </p:nvSpPr>
        <p:spPr/>
        <p:txBody>
          <a:bodyPr/>
          <a:lstStyle/>
          <a:p>
            <a:endParaRPr lang="tr-T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13941410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302F482-B65E-4C50-B2D0-B24368E1D051}" type="datetimeFigureOut">
              <a:rPr lang="tr-TR" smtClean="0"/>
              <a:t>13.06.2023</a:t>
            </a:fld>
            <a:endParaRPr lang="tr-TR"/>
          </a:p>
        </p:txBody>
      </p:sp>
      <p:sp>
        <p:nvSpPr>
          <p:cNvPr id="6" name="Footer Placeholder 5"/>
          <p:cNvSpPr>
            <a:spLocks noGrp="1"/>
          </p:cNvSpPr>
          <p:nvPr>
            <p:ph type="ftr" sz="quarter" idx="11"/>
          </p:nvPr>
        </p:nvSpPr>
        <p:spPr/>
        <p:txBody>
          <a:bodyPr/>
          <a:lstStyle/>
          <a:p>
            <a:endParaRPr lang="tr-T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15973343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302F482-B65E-4C50-B2D0-B24368E1D051}" type="datetimeFigureOut">
              <a:rPr lang="tr-TR" smtClean="0"/>
              <a:t>13.06.2023</a:t>
            </a:fld>
            <a:endParaRPr lang="tr-TR"/>
          </a:p>
        </p:txBody>
      </p:sp>
      <p:sp>
        <p:nvSpPr>
          <p:cNvPr id="6" name="Footer Placeholder 5"/>
          <p:cNvSpPr>
            <a:spLocks noGrp="1"/>
          </p:cNvSpPr>
          <p:nvPr>
            <p:ph type="ftr" sz="quarter" idx="11"/>
          </p:nvPr>
        </p:nvSpPr>
        <p:spPr/>
        <p:txBody>
          <a:bodyPr/>
          <a:lstStyle/>
          <a:p>
            <a:endParaRPr lang="tr-T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1837270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302F482-B65E-4C50-B2D0-B24368E1D051}" type="datetimeFigureOut">
              <a:rPr lang="tr-TR" smtClean="0"/>
              <a:t>13.06.2023</a:t>
            </a:fld>
            <a:endParaRPr lang="tr-TR"/>
          </a:p>
        </p:txBody>
      </p:sp>
      <p:sp>
        <p:nvSpPr>
          <p:cNvPr id="6" name="Footer Placeholder 5"/>
          <p:cNvSpPr>
            <a:spLocks noGrp="1"/>
          </p:cNvSpPr>
          <p:nvPr>
            <p:ph type="ftr" sz="quarter" idx="11"/>
          </p:nvPr>
        </p:nvSpPr>
        <p:spPr/>
        <p:txBody>
          <a:bodyPr/>
          <a:lstStyle/>
          <a:p>
            <a:endParaRPr lang="tr-T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27159212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2940073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222806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47050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28078060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02F482-B65E-4C50-B2D0-B24368E1D051}" type="datetimeFigureOut">
              <a:rPr lang="tr-TR" smtClean="0"/>
              <a:t>13.06.2023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30786108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302F482-B65E-4C50-B2D0-B24368E1D051}" type="datetimeFigureOut">
              <a:rPr lang="tr-TR" smtClean="0"/>
              <a:t>13.06.2023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11283020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32124839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302F482-B65E-4C50-B2D0-B24368E1D051}" type="datetimeFigureOut">
              <a:rPr lang="tr-TR" smtClean="0"/>
              <a:t>13.06.2023</a:t>
            </a:fld>
            <a:endParaRPr lang="tr-TR"/>
          </a:p>
        </p:txBody>
      </p:sp>
      <p:sp>
        <p:nvSpPr>
          <p:cNvPr id="5" name="Footer Placeholder 4"/>
          <p:cNvSpPr>
            <a:spLocks noGrp="1"/>
          </p:cNvSpPr>
          <p:nvPr>
            <p:ph type="ftr" sz="quarter" idx="11"/>
          </p:nvPr>
        </p:nvSpPr>
        <p:spPr/>
        <p:txBody>
          <a:bodyPr/>
          <a:lstStyle/>
          <a:p>
            <a:endParaRPr lang="tr-T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336998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302F482-B65E-4C50-B2D0-B24368E1D051}" type="datetimeFigureOut">
              <a:rPr lang="tr-TR" smtClean="0"/>
              <a:t>13.06.2023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331227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302F482-B65E-4C50-B2D0-B24368E1D051}" type="datetimeFigureOut">
              <a:rPr lang="tr-TR" smtClean="0"/>
              <a:t>13.06.2023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126479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302F482-B65E-4C50-B2D0-B24368E1D051}" type="datetimeFigureOut">
              <a:rPr lang="tr-TR" smtClean="0"/>
              <a:t>13.06.2023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269030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2F482-B65E-4C50-B2D0-B24368E1D051}" type="datetimeFigureOut">
              <a:rPr lang="tr-TR" smtClean="0"/>
              <a:t>13.06.2023</a:t>
            </a:fld>
            <a:endParaRPr lang="tr-TR"/>
          </a:p>
        </p:txBody>
      </p:sp>
      <p:sp>
        <p:nvSpPr>
          <p:cNvPr id="3" name="Footer Placeholder 2"/>
          <p:cNvSpPr>
            <a:spLocks noGrp="1"/>
          </p:cNvSpPr>
          <p:nvPr>
            <p:ph type="ftr" sz="quarter" idx="11"/>
          </p:nvPr>
        </p:nvSpPr>
        <p:spPr/>
        <p:txBody>
          <a:bodyPr/>
          <a:lstStyle/>
          <a:p>
            <a:endParaRPr lang="tr-T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163773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302F482-B65E-4C50-B2D0-B24368E1D051}" type="datetimeFigureOut">
              <a:rPr lang="tr-TR" smtClean="0"/>
              <a:t>13.06.2023</a:t>
            </a:fld>
            <a:endParaRPr lang="tr-TR"/>
          </a:p>
        </p:txBody>
      </p:sp>
      <p:sp>
        <p:nvSpPr>
          <p:cNvPr id="6" name="Footer Placeholder 5"/>
          <p:cNvSpPr>
            <a:spLocks noGrp="1"/>
          </p:cNvSpPr>
          <p:nvPr>
            <p:ph type="ftr" sz="quarter" idx="11"/>
          </p:nvPr>
        </p:nvSpPr>
        <p:spPr/>
        <p:txBody>
          <a:bodyPr/>
          <a:lstStyle/>
          <a:p>
            <a:endParaRPr lang="tr-T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271346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302F482-B65E-4C50-B2D0-B24368E1D051}" type="datetimeFigureOut">
              <a:rPr lang="tr-TR" smtClean="0"/>
              <a:t>13.06.2023</a:t>
            </a:fld>
            <a:endParaRPr lang="tr-TR"/>
          </a:p>
        </p:txBody>
      </p:sp>
      <p:sp>
        <p:nvSpPr>
          <p:cNvPr id="6" name="Footer Placeholder 5"/>
          <p:cNvSpPr>
            <a:spLocks noGrp="1"/>
          </p:cNvSpPr>
          <p:nvPr>
            <p:ph type="ftr" sz="quarter" idx="11"/>
          </p:nvPr>
        </p:nvSpPr>
        <p:spPr/>
        <p:txBody>
          <a:bodyPr/>
          <a:lstStyle/>
          <a:p>
            <a:endParaRPr lang="tr-T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0D2AC4-8508-4057-8A52-2BAB8D21869A}" type="slidenum">
              <a:rPr lang="tr-TR" smtClean="0"/>
              <a:t>‹#›</a:t>
            </a:fld>
            <a:endParaRPr lang="tr-TR"/>
          </a:p>
        </p:txBody>
      </p:sp>
    </p:spTree>
    <p:extLst>
      <p:ext uri="{BB962C8B-B14F-4D97-AF65-F5344CB8AC3E}">
        <p14:creationId xmlns:p14="http://schemas.microsoft.com/office/powerpoint/2010/main" val="159726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302F482-B65E-4C50-B2D0-B24368E1D051}" type="datetimeFigureOut">
              <a:rPr lang="tr-TR" smtClean="0"/>
              <a:t>13.06.2023</a:t>
            </a:fld>
            <a:endParaRPr lang="tr-TR"/>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20D2AC4-8508-4057-8A52-2BAB8D21869A}" type="slidenum">
              <a:rPr lang="tr-TR" smtClean="0"/>
              <a:t>‹#›</a:t>
            </a:fld>
            <a:endParaRPr lang="tr-TR"/>
          </a:p>
        </p:txBody>
      </p:sp>
    </p:spTree>
    <p:extLst>
      <p:ext uri="{BB962C8B-B14F-4D97-AF65-F5344CB8AC3E}">
        <p14:creationId xmlns:p14="http://schemas.microsoft.com/office/powerpoint/2010/main" val="7993131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302F482-B65E-4C50-B2D0-B24368E1D051}" type="datetimeFigureOut">
              <a:rPr lang="tr-TR" smtClean="0"/>
              <a:t>13.06.2023</a:t>
            </a:fld>
            <a:endParaRPr lang="tr-TR"/>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20D2AC4-8508-4057-8A52-2BAB8D21869A}" type="slidenum">
              <a:rPr lang="tr-TR" smtClean="0"/>
              <a:t>‹#›</a:t>
            </a:fld>
            <a:endParaRPr lang="tr-TR"/>
          </a:p>
        </p:txBody>
      </p:sp>
    </p:spTree>
    <p:extLst>
      <p:ext uri="{BB962C8B-B14F-4D97-AF65-F5344CB8AC3E}">
        <p14:creationId xmlns:p14="http://schemas.microsoft.com/office/powerpoint/2010/main" val="18743373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github.com/ozcanbayram"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D79ACE-E6D1-27CA-5172-2EAFD6FBE147}"/>
              </a:ext>
            </a:extLst>
          </p:cNvPr>
          <p:cNvSpPr>
            <a:spLocks noGrp="1"/>
          </p:cNvSpPr>
          <p:nvPr>
            <p:ph type="ctrTitle"/>
          </p:nvPr>
        </p:nvSpPr>
        <p:spPr/>
        <p:txBody>
          <a:bodyPr>
            <a:normAutofit/>
          </a:bodyPr>
          <a:lstStyle/>
          <a:p>
            <a:r>
              <a:rPr lang="tr-TR" dirty="0"/>
              <a:t>MOBİL PROGRAMLAMA-1 PROJE ÖDEVİ</a:t>
            </a:r>
            <a:br>
              <a:rPr lang="tr-TR" dirty="0"/>
            </a:br>
            <a:r>
              <a:rPr lang="tr-TR" dirty="0"/>
              <a:t>(DO NOW APPLİCATİON)</a:t>
            </a:r>
          </a:p>
        </p:txBody>
      </p:sp>
      <p:sp>
        <p:nvSpPr>
          <p:cNvPr id="3" name="Alt Başlık 2">
            <a:extLst>
              <a:ext uri="{FF2B5EF4-FFF2-40B4-BE49-F238E27FC236}">
                <a16:creationId xmlns:a16="http://schemas.microsoft.com/office/drawing/2014/main" id="{5D572287-3E8F-49C7-F498-B44E3BA8C659}"/>
              </a:ext>
            </a:extLst>
          </p:cNvPr>
          <p:cNvSpPr>
            <a:spLocks noGrp="1"/>
          </p:cNvSpPr>
          <p:nvPr>
            <p:ph type="subTitle" idx="1"/>
          </p:nvPr>
        </p:nvSpPr>
        <p:spPr/>
        <p:txBody>
          <a:bodyPr/>
          <a:lstStyle/>
          <a:p>
            <a:r>
              <a:rPr lang="tr-TR" dirty="0"/>
              <a:t>ÖĞRETMEN: OĞUZHAN KIVRAK</a:t>
            </a:r>
          </a:p>
          <a:p>
            <a:r>
              <a:rPr lang="tr-TR" dirty="0"/>
              <a:t>GELİŞTİRİCİ: ÖZCAN BAYRAM</a:t>
            </a:r>
          </a:p>
        </p:txBody>
      </p:sp>
    </p:spTree>
    <p:extLst>
      <p:ext uri="{BB962C8B-B14F-4D97-AF65-F5344CB8AC3E}">
        <p14:creationId xmlns:p14="http://schemas.microsoft.com/office/powerpoint/2010/main" val="2370028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21444-14CD-FB85-1CC9-7B99515CE3F5}"/>
              </a:ext>
            </a:extLst>
          </p:cNvPr>
          <p:cNvSpPr>
            <a:spLocks noGrp="1"/>
          </p:cNvSpPr>
          <p:nvPr>
            <p:ph type="title"/>
          </p:nvPr>
        </p:nvSpPr>
        <p:spPr/>
        <p:txBody>
          <a:bodyPr/>
          <a:lstStyle/>
          <a:p>
            <a:r>
              <a:rPr lang="tr-TR" dirty="0"/>
              <a:t>Bilgi butonu</a:t>
            </a:r>
          </a:p>
        </p:txBody>
      </p:sp>
      <p:pic>
        <p:nvPicPr>
          <p:cNvPr id="5" name="İçerik Yer Tutucusu 4">
            <a:extLst>
              <a:ext uri="{FF2B5EF4-FFF2-40B4-BE49-F238E27FC236}">
                <a16:creationId xmlns:a16="http://schemas.microsoft.com/office/drawing/2014/main" id="{3CFC7683-6140-29D7-D015-021187FA46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9200" y="443005"/>
            <a:ext cx="2880055" cy="6404293"/>
          </a:xfrm>
        </p:spPr>
      </p:pic>
      <p:sp>
        <p:nvSpPr>
          <p:cNvPr id="6" name="Metin kutusu 5">
            <a:extLst>
              <a:ext uri="{FF2B5EF4-FFF2-40B4-BE49-F238E27FC236}">
                <a16:creationId xmlns:a16="http://schemas.microsoft.com/office/drawing/2014/main" id="{3FD3892F-36E4-5272-D96E-5039BA3D6677}"/>
              </a:ext>
            </a:extLst>
          </p:cNvPr>
          <p:cNvSpPr txBox="1"/>
          <p:nvPr/>
        </p:nvSpPr>
        <p:spPr>
          <a:xfrm>
            <a:off x="546847" y="2501153"/>
            <a:ext cx="8166847" cy="646331"/>
          </a:xfrm>
          <a:prstGeom prst="rect">
            <a:avLst/>
          </a:prstGeom>
          <a:noFill/>
        </p:spPr>
        <p:txBody>
          <a:bodyPr wrap="square" rtlCol="0">
            <a:spAutoFit/>
          </a:bodyPr>
          <a:lstStyle/>
          <a:p>
            <a:r>
              <a:rPr lang="tr-TR" dirty="0"/>
              <a:t>Görevler ekranındaki Bilgi butonu, o an aktif sayfanın ne amaç ile kullanılması gerektiğini detaylı bir şekilde anlatır.</a:t>
            </a:r>
          </a:p>
        </p:txBody>
      </p:sp>
    </p:spTree>
    <p:extLst>
      <p:ext uri="{BB962C8B-B14F-4D97-AF65-F5344CB8AC3E}">
        <p14:creationId xmlns:p14="http://schemas.microsoft.com/office/powerpoint/2010/main" val="343526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AFBE35-28CB-1DA6-02EC-6F52BBC16826}"/>
              </a:ext>
            </a:extLst>
          </p:cNvPr>
          <p:cNvSpPr>
            <a:spLocks noGrp="1"/>
          </p:cNvSpPr>
          <p:nvPr>
            <p:ph type="title"/>
          </p:nvPr>
        </p:nvSpPr>
        <p:spPr/>
        <p:txBody>
          <a:bodyPr/>
          <a:lstStyle/>
          <a:p>
            <a:r>
              <a:rPr lang="tr-TR" dirty="0"/>
              <a:t>Bilgi butonu</a:t>
            </a:r>
          </a:p>
        </p:txBody>
      </p:sp>
      <p:pic>
        <p:nvPicPr>
          <p:cNvPr id="5" name="İçerik Yer Tutucusu 4">
            <a:extLst>
              <a:ext uri="{FF2B5EF4-FFF2-40B4-BE49-F238E27FC236}">
                <a16:creationId xmlns:a16="http://schemas.microsoft.com/office/drawing/2014/main" id="{FC66822D-D59A-0186-BF02-C7BE017BD5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2988" y="460935"/>
            <a:ext cx="2817303" cy="6264752"/>
          </a:xfrm>
        </p:spPr>
      </p:pic>
      <p:sp>
        <p:nvSpPr>
          <p:cNvPr id="6" name="Metin kutusu 5">
            <a:extLst>
              <a:ext uri="{FF2B5EF4-FFF2-40B4-BE49-F238E27FC236}">
                <a16:creationId xmlns:a16="http://schemas.microsoft.com/office/drawing/2014/main" id="{93CAD4C8-4E7C-3E0A-6818-97790689B728}"/>
              </a:ext>
            </a:extLst>
          </p:cNvPr>
          <p:cNvSpPr txBox="1"/>
          <p:nvPr/>
        </p:nvSpPr>
        <p:spPr>
          <a:xfrm>
            <a:off x="484094" y="2492188"/>
            <a:ext cx="8086165" cy="923330"/>
          </a:xfrm>
          <a:prstGeom prst="rect">
            <a:avLst/>
          </a:prstGeom>
          <a:noFill/>
        </p:spPr>
        <p:txBody>
          <a:bodyPr wrap="square" rtlCol="0">
            <a:spAutoFit/>
          </a:bodyPr>
          <a:lstStyle/>
          <a:p>
            <a:r>
              <a:rPr lang="tr-TR" dirty="0"/>
              <a:t>Bilgi butonu açıldıktan sonra beliren Anladım butonuna tıklanılması durumunda Günüm sayfasında olduğu gibi görselleştirmek amacı ile «Hadi Başlayalım» mesajı belirir.</a:t>
            </a:r>
          </a:p>
        </p:txBody>
      </p:sp>
    </p:spTree>
    <p:extLst>
      <p:ext uri="{BB962C8B-B14F-4D97-AF65-F5344CB8AC3E}">
        <p14:creationId xmlns:p14="http://schemas.microsoft.com/office/powerpoint/2010/main" val="211113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A7700B-380C-8BC3-9129-D6013920930E}"/>
              </a:ext>
            </a:extLst>
          </p:cNvPr>
          <p:cNvSpPr>
            <a:spLocks noGrp="1"/>
          </p:cNvSpPr>
          <p:nvPr>
            <p:ph type="title"/>
          </p:nvPr>
        </p:nvSpPr>
        <p:spPr/>
        <p:txBody>
          <a:bodyPr/>
          <a:lstStyle/>
          <a:p>
            <a:r>
              <a:rPr lang="tr-TR" dirty="0"/>
              <a:t>Görev belirlemek</a:t>
            </a:r>
          </a:p>
        </p:txBody>
      </p:sp>
      <p:pic>
        <p:nvPicPr>
          <p:cNvPr id="5" name="İçerik Yer Tutucusu 4">
            <a:extLst>
              <a:ext uri="{FF2B5EF4-FFF2-40B4-BE49-F238E27FC236}">
                <a16:creationId xmlns:a16="http://schemas.microsoft.com/office/drawing/2014/main" id="{3ED74247-3F01-1E58-6336-C17A5C4C2F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2306" y="434042"/>
            <a:ext cx="2897984" cy="6444160"/>
          </a:xfrm>
        </p:spPr>
      </p:pic>
      <p:sp>
        <p:nvSpPr>
          <p:cNvPr id="6" name="Metin kutusu 5">
            <a:extLst>
              <a:ext uri="{FF2B5EF4-FFF2-40B4-BE49-F238E27FC236}">
                <a16:creationId xmlns:a16="http://schemas.microsoft.com/office/drawing/2014/main" id="{9F65433A-3E16-FE57-5148-2222155D7D37}"/>
              </a:ext>
            </a:extLst>
          </p:cNvPr>
          <p:cNvSpPr txBox="1"/>
          <p:nvPr/>
        </p:nvSpPr>
        <p:spPr>
          <a:xfrm>
            <a:off x="600636" y="2380128"/>
            <a:ext cx="7503458" cy="646331"/>
          </a:xfrm>
          <a:prstGeom prst="rect">
            <a:avLst/>
          </a:prstGeom>
          <a:noFill/>
        </p:spPr>
        <p:txBody>
          <a:bodyPr wrap="square" rtlCol="0">
            <a:spAutoFit/>
          </a:bodyPr>
          <a:lstStyle/>
          <a:p>
            <a:r>
              <a:rPr lang="tr-TR" dirty="0"/>
              <a:t>Bu sayfada kullanıcı içinde bulunduğu hafta ve ay için 3’er adım belirleyebilir.</a:t>
            </a:r>
          </a:p>
        </p:txBody>
      </p:sp>
    </p:spTree>
    <p:extLst>
      <p:ext uri="{BB962C8B-B14F-4D97-AF65-F5344CB8AC3E}">
        <p14:creationId xmlns:p14="http://schemas.microsoft.com/office/powerpoint/2010/main" val="3592540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F62885-298D-F7E3-F998-B9B739BEE3AD}"/>
              </a:ext>
            </a:extLst>
          </p:cNvPr>
          <p:cNvSpPr>
            <a:spLocks noGrp="1"/>
          </p:cNvSpPr>
          <p:nvPr>
            <p:ph type="title"/>
          </p:nvPr>
        </p:nvSpPr>
        <p:spPr/>
        <p:txBody>
          <a:bodyPr/>
          <a:lstStyle/>
          <a:p>
            <a:r>
              <a:rPr lang="tr-TR" dirty="0"/>
              <a:t>Kaydet butonu</a:t>
            </a:r>
          </a:p>
        </p:txBody>
      </p:sp>
      <p:pic>
        <p:nvPicPr>
          <p:cNvPr id="5" name="İçerik Yer Tutucusu 4">
            <a:extLst>
              <a:ext uri="{FF2B5EF4-FFF2-40B4-BE49-F238E27FC236}">
                <a16:creationId xmlns:a16="http://schemas.microsoft.com/office/drawing/2014/main" id="{086E1617-87EA-6809-425C-37CF5B0C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2988" y="443006"/>
            <a:ext cx="2817303" cy="6264752"/>
          </a:xfrm>
        </p:spPr>
      </p:pic>
      <p:sp>
        <p:nvSpPr>
          <p:cNvPr id="7" name="Metin kutusu 6">
            <a:extLst>
              <a:ext uri="{FF2B5EF4-FFF2-40B4-BE49-F238E27FC236}">
                <a16:creationId xmlns:a16="http://schemas.microsoft.com/office/drawing/2014/main" id="{BBDDEB94-3721-526A-57F9-28DF8929E01F}"/>
              </a:ext>
            </a:extLst>
          </p:cNvPr>
          <p:cNvSpPr txBox="1"/>
          <p:nvPr/>
        </p:nvSpPr>
        <p:spPr>
          <a:xfrm>
            <a:off x="546847" y="2590800"/>
            <a:ext cx="7888941" cy="2585323"/>
          </a:xfrm>
          <a:prstGeom prst="rect">
            <a:avLst/>
          </a:prstGeom>
          <a:noFill/>
        </p:spPr>
        <p:txBody>
          <a:bodyPr wrap="square" rtlCol="0">
            <a:spAutoFit/>
          </a:bodyPr>
          <a:lstStyle/>
          <a:p>
            <a:r>
              <a:rPr lang="tr-TR" dirty="0"/>
              <a:t>Kullanıcı haftalık ve aylık hedeflerini belirledikten sonra uygulamanın bu adımları ve adımlar üzerinde yapılan değişiklikleri hatırlayabilmesi için Kaydet butonuna tıklar  ve artık uygulama kullanıcının yaptığı son değişimleri </a:t>
            </a:r>
            <a:r>
              <a:rPr lang="tr-TR" dirty="0" err="1"/>
              <a:t>hatırlaycak</a:t>
            </a:r>
            <a:r>
              <a:rPr lang="tr-TR" dirty="0"/>
              <a:t> ve kullanıcı başka bir değişiklik yapmadığı sürece mevut adımları hafızasında tutacaktır. Kaydet butonuna tıklandığı anda değişikliklerin kaydedilmesiyle beraber, görselleştirmek ve anlaşılabilirlik katmak açısından ekranda «adımlar </a:t>
            </a:r>
            <a:r>
              <a:rPr lang="tr-TR" dirty="0" err="1"/>
              <a:t>kayedildi</a:t>
            </a:r>
            <a:r>
              <a:rPr lang="tr-TR" dirty="0"/>
              <a:t>» mesajı görünür.</a:t>
            </a:r>
          </a:p>
          <a:p>
            <a:endParaRPr lang="tr-TR" dirty="0"/>
          </a:p>
        </p:txBody>
      </p:sp>
    </p:spTree>
    <p:extLst>
      <p:ext uri="{BB962C8B-B14F-4D97-AF65-F5344CB8AC3E}">
        <p14:creationId xmlns:p14="http://schemas.microsoft.com/office/powerpoint/2010/main" val="1960781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CBFE4F-2B7C-95D8-A3B1-F0D410E1CC6B}"/>
              </a:ext>
            </a:extLst>
          </p:cNvPr>
          <p:cNvSpPr>
            <a:spLocks noGrp="1"/>
          </p:cNvSpPr>
          <p:nvPr>
            <p:ph type="title"/>
          </p:nvPr>
        </p:nvSpPr>
        <p:spPr/>
        <p:txBody>
          <a:bodyPr/>
          <a:lstStyle/>
          <a:p>
            <a:r>
              <a:rPr lang="tr-TR" dirty="0"/>
              <a:t>Takvim ekranı</a:t>
            </a:r>
          </a:p>
        </p:txBody>
      </p:sp>
      <p:pic>
        <p:nvPicPr>
          <p:cNvPr id="5" name="İçerik Yer Tutucusu 4">
            <a:extLst>
              <a:ext uri="{FF2B5EF4-FFF2-40B4-BE49-F238E27FC236}">
                <a16:creationId xmlns:a16="http://schemas.microsoft.com/office/drawing/2014/main" id="{0A85EF05-D488-5B19-7811-07606F412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1271" y="425076"/>
            <a:ext cx="2889019" cy="6424225"/>
          </a:xfrm>
        </p:spPr>
      </p:pic>
      <p:sp>
        <p:nvSpPr>
          <p:cNvPr id="6" name="Metin kutusu 5">
            <a:extLst>
              <a:ext uri="{FF2B5EF4-FFF2-40B4-BE49-F238E27FC236}">
                <a16:creationId xmlns:a16="http://schemas.microsoft.com/office/drawing/2014/main" id="{3BA6A50B-DBE6-1392-585C-0FBBE72CA72D}"/>
              </a:ext>
            </a:extLst>
          </p:cNvPr>
          <p:cNvSpPr txBox="1"/>
          <p:nvPr/>
        </p:nvSpPr>
        <p:spPr>
          <a:xfrm>
            <a:off x="475129" y="2510118"/>
            <a:ext cx="8095130" cy="646331"/>
          </a:xfrm>
          <a:prstGeom prst="rect">
            <a:avLst/>
          </a:prstGeom>
          <a:noFill/>
        </p:spPr>
        <p:txBody>
          <a:bodyPr wrap="square" rtlCol="0">
            <a:spAutoFit/>
          </a:bodyPr>
          <a:lstStyle/>
          <a:p>
            <a:r>
              <a:rPr lang="tr-TR" dirty="0"/>
              <a:t>Takvim ekranında kullanıcıyı dilediğini seçebilmesi için butonlar şeklinde aylar karşılar.</a:t>
            </a:r>
          </a:p>
        </p:txBody>
      </p:sp>
    </p:spTree>
    <p:extLst>
      <p:ext uri="{BB962C8B-B14F-4D97-AF65-F5344CB8AC3E}">
        <p14:creationId xmlns:p14="http://schemas.microsoft.com/office/powerpoint/2010/main" val="67910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BC47C0-7543-1B91-C310-9E857BBC49CA}"/>
              </a:ext>
            </a:extLst>
          </p:cNvPr>
          <p:cNvSpPr>
            <a:spLocks noGrp="1"/>
          </p:cNvSpPr>
          <p:nvPr>
            <p:ph type="title"/>
          </p:nvPr>
        </p:nvSpPr>
        <p:spPr/>
        <p:txBody>
          <a:bodyPr/>
          <a:lstStyle/>
          <a:p>
            <a:r>
              <a:rPr lang="tr-TR" dirty="0"/>
              <a:t>Takvim ekranı örnek seçilen ay</a:t>
            </a:r>
          </a:p>
        </p:txBody>
      </p:sp>
      <p:pic>
        <p:nvPicPr>
          <p:cNvPr id="5" name="İçerik Yer Tutucusu 4">
            <a:extLst>
              <a:ext uri="{FF2B5EF4-FFF2-40B4-BE49-F238E27FC236}">
                <a16:creationId xmlns:a16="http://schemas.microsoft.com/office/drawing/2014/main" id="{38F90967-DCA9-902A-0F5F-C6579146D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9882" y="451970"/>
            <a:ext cx="2817303" cy="6264752"/>
          </a:xfrm>
        </p:spPr>
      </p:pic>
      <p:sp>
        <p:nvSpPr>
          <p:cNvPr id="6" name="Metin kutusu 5">
            <a:extLst>
              <a:ext uri="{FF2B5EF4-FFF2-40B4-BE49-F238E27FC236}">
                <a16:creationId xmlns:a16="http://schemas.microsoft.com/office/drawing/2014/main" id="{93CE9A74-49A5-A302-0999-844E024F3240}"/>
              </a:ext>
            </a:extLst>
          </p:cNvPr>
          <p:cNvSpPr txBox="1"/>
          <p:nvPr/>
        </p:nvSpPr>
        <p:spPr>
          <a:xfrm>
            <a:off x="537882" y="2447365"/>
            <a:ext cx="8005483" cy="646331"/>
          </a:xfrm>
          <a:prstGeom prst="rect">
            <a:avLst/>
          </a:prstGeom>
          <a:noFill/>
        </p:spPr>
        <p:txBody>
          <a:bodyPr wrap="square" rtlCol="0">
            <a:spAutoFit/>
          </a:bodyPr>
          <a:lstStyle/>
          <a:p>
            <a:r>
              <a:rPr lang="tr-TR" dirty="0"/>
              <a:t>Seçilen «örneğin Şubat» ay bizleri tarih sayıları ile resimde göründüğü gibi karşılar.</a:t>
            </a:r>
          </a:p>
        </p:txBody>
      </p:sp>
    </p:spTree>
    <p:extLst>
      <p:ext uri="{BB962C8B-B14F-4D97-AF65-F5344CB8AC3E}">
        <p14:creationId xmlns:p14="http://schemas.microsoft.com/office/powerpoint/2010/main" val="385702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7AF0E9-CB07-8008-FD05-1E4255C5FE94}"/>
              </a:ext>
            </a:extLst>
          </p:cNvPr>
          <p:cNvSpPr>
            <a:spLocks noGrp="1"/>
          </p:cNvSpPr>
          <p:nvPr>
            <p:ph type="title"/>
          </p:nvPr>
        </p:nvSpPr>
        <p:spPr/>
        <p:txBody>
          <a:bodyPr/>
          <a:lstStyle/>
          <a:p>
            <a:r>
              <a:rPr lang="tr-TR" dirty="0"/>
              <a:t>Sunumumuzu incelediğiniz için teşekkürler.</a:t>
            </a:r>
          </a:p>
        </p:txBody>
      </p:sp>
      <p:sp>
        <p:nvSpPr>
          <p:cNvPr id="3" name="İçerik Yer Tutucusu 2">
            <a:extLst>
              <a:ext uri="{FF2B5EF4-FFF2-40B4-BE49-F238E27FC236}">
                <a16:creationId xmlns:a16="http://schemas.microsoft.com/office/drawing/2014/main" id="{608CD5EB-DF9B-AF31-2513-DC421FA1B0ED}"/>
              </a:ext>
            </a:extLst>
          </p:cNvPr>
          <p:cNvSpPr>
            <a:spLocks noGrp="1"/>
          </p:cNvSpPr>
          <p:nvPr>
            <p:ph idx="1"/>
          </p:nvPr>
        </p:nvSpPr>
        <p:spPr/>
        <p:txBody>
          <a:bodyPr>
            <a:normAutofit fontScale="92500" lnSpcReduction="20000"/>
          </a:bodyPr>
          <a:lstStyle/>
          <a:p>
            <a:r>
              <a:rPr lang="tr-TR" dirty="0"/>
              <a:t>Tasarım: Özcan Bayram</a:t>
            </a:r>
          </a:p>
          <a:p>
            <a:r>
              <a:rPr lang="tr-TR" dirty="0"/>
              <a:t>Developer: Özcan Bayram</a:t>
            </a:r>
          </a:p>
          <a:p>
            <a:r>
              <a:rPr lang="tr-TR" dirty="0"/>
              <a:t>Kullanılan programlama dili: </a:t>
            </a:r>
            <a:r>
              <a:rPr lang="tr-TR" dirty="0" err="1"/>
              <a:t>Kotlin</a:t>
            </a:r>
            <a:endParaRPr lang="tr-TR" dirty="0"/>
          </a:p>
          <a:p>
            <a:r>
              <a:rPr lang="tr-TR" dirty="0"/>
              <a:t>Kullanılan derleyici: Android </a:t>
            </a:r>
            <a:r>
              <a:rPr lang="tr-TR" dirty="0" err="1"/>
              <a:t>Studio</a:t>
            </a:r>
            <a:endParaRPr lang="tr-TR" dirty="0"/>
          </a:p>
          <a:p>
            <a:r>
              <a:rPr lang="tr-TR" dirty="0"/>
              <a:t>Hedef kitle: Android kullanıcıları, planlama konusunda görselleştirme seven ve hedeflerini gerçekleştirmek isteyen kullanıcılar.</a:t>
            </a:r>
          </a:p>
          <a:p>
            <a:r>
              <a:rPr lang="tr-TR" dirty="0"/>
              <a:t>Sunum: Özcan Bayram</a:t>
            </a:r>
          </a:p>
          <a:p>
            <a:r>
              <a:rPr lang="tr-TR" dirty="0" err="1"/>
              <a:t>Github</a:t>
            </a:r>
            <a:r>
              <a:rPr lang="tr-TR" dirty="0"/>
              <a:t> Profili ve </a:t>
            </a:r>
            <a:r>
              <a:rPr lang="tr-TR" dirty="0" err="1"/>
              <a:t>Projeyenin</a:t>
            </a:r>
            <a:r>
              <a:rPr lang="tr-TR" dirty="0"/>
              <a:t> teknik bilgileri için: </a:t>
            </a:r>
            <a:r>
              <a:rPr lang="tr-TR" dirty="0">
                <a:solidFill>
                  <a:srgbClr val="00B0F0"/>
                </a:solidFill>
                <a:hlinkClick r:id="rId2">
                  <a:extLst>
                    <a:ext uri="{A12FA001-AC4F-418D-AE19-62706E023703}">
                      <ahyp:hlinkClr xmlns:ahyp="http://schemas.microsoft.com/office/drawing/2018/hyperlinkcolor" val="tx"/>
                    </a:ext>
                  </a:extLst>
                </a:hlinkClick>
              </a:rPr>
              <a:t>github.com/</a:t>
            </a:r>
            <a:r>
              <a:rPr lang="tr-TR" dirty="0" err="1">
                <a:solidFill>
                  <a:srgbClr val="00B0F0"/>
                </a:solidFill>
                <a:hlinkClick r:id="rId2">
                  <a:extLst>
                    <a:ext uri="{A12FA001-AC4F-418D-AE19-62706E023703}">
                      <ahyp:hlinkClr xmlns:ahyp="http://schemas.microsoft.com/office/drawing/2018/hyperlinkcolor" val="tx"/>
                    </a:ext>
                  </a:extLst>
                </a:hlinkClick>
              </a:rPr>
              <a:t>ozcanbayram</a:t>
            </a:r>
            <a:endParaRPr lang="tr-TR" dirty="0">
              <a:solidFill>
                <a:srgbClr val="00B0F0"/>
              </a:solidFill>
            </a:endParaRPr>
          </a:p>
          <a:p>
            <a:r>
              <a:rPr lang="tr-TR" dirty="0"/>
              <a:t>Yardım alınan kaynaklar: Bandırma On Yedi Eylül Bilgisayar programcılığı bölümü mobil programlama öğretmeni Oğuzhan Kıvrak online dersleri, </a:t>
            </a:r>
            <a:r>
              <a:rPr lang="tr-TR" dirty="0" err="1"/>
              <a:t>Btk</a:t>
            </a:r>
            <a:r>
              <a:rPr lang="tr-TR" dirty="0"/>
              <a:t> Akademi sitesi mobil programlama eğitim seti Atıl </a:t>
            </a:r>
            <a:r>
              <a:rPr lang="tr-TR" dirty="0" err="1"/>
              <a:t>Samancıoğlu</a:t>
            </a:r>
            <a:r>
              <a:rPr lang="tr-TR" dirty="0"/>
              <a:t>.</a:t>
            </a:r>
          </a:p>
        </p:txBody>
      </p:sp>
    </p:spTree>
    <p:extLst>
      <p:ext uri="{BB962C8B-B14F-4D97-AF65-F5344CB8AC3E}">
        <p14:creationId xmlns:p14="http://schemas.microsoft.com/office/powerpoint/2010/main" val="86020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0759AD-C012-7917-9A5A-155B97F532DD}"/>
              </a:ext>
            </a:extLst>
          </p:cNvPr>
          <p:cNvSpPr>
            <a:spLocks noGrp="1"/>
          </p:cNvSpPr>
          <p:nvPr>
            <p:ph type="title"/>
          </p:nvPr>
        </p:nvSpPr>
        <p:spPr/>
        <p:txBody>
          <a:bodyPr/>
          <a:lstStyle/>
          <a:p>
            <a:r>
              <a:rPr lang="tr-TR" dirty="0"/>
              <a:t>DO NOW UYGULAMASININ AMACI </a:t>
            </a:r>
          </a:p>
        </p:txBody>
      </p:sp>
      <p:sp>
        <p:nvSpPr>
          <p:cNvPr id="3" name="İçerik Yer Tutucusu 2">
            <a:extLst>
              <a:ext uri="{FF2B5EF4-FFF2-40B4-BE49-F238E27FC236}">
                <a16:creationId xmlns:a16="http://schemas.microsoft.com/office/drawing/2014/main" id="{5BC6C490-53EA-94F0-EDF6-82BE19308A10}"/>
              </a:ext>
            </a:extLst>
          </p:cNvPr>
          <p:cNvSpPr>
            <a:spLocks noGrp="1"/>
          </p:cNvSpPr>
          <p:nvPr>
            <p:ph idx="1"/>
          </p:nvPr>
        </p:nvSpPr>
        <p:spPr/>
        <p:txBody>
          <a:bodyPr/>
          <a:lstStyle/>
          <a:p>
            <a:r>
              <a:rPr lang="tr-TR" dirty="0"/>
              <a:t>Do </a:t>
            </a:r>
            <a:r>
              <a:rPr lang="tr-TR" dirty="0" err="1"/>
              <a:t>Now</a:t>
            </a:r>
            <a:r>
              <a:rPr lang="tr-TR" dirty="0"/>
              <a:t> projesi kullanıcıları için günlük, haftalık ve aylık olarak gerçekleştirebilme ihtimalini arttırmak için sınırlı sayıda hedefler belirlemesini ve bunları kolay bir arayüz ile görselleştirebilmesini sağlar.</a:t>
            </a:r>
          </a:p>
          <a:p>
            <a:r>
              <a:rPr lang="tr-TR" dirty="0"/>
              <a:t>Do </a:t>
            </a:r>
            <a:r>
              <a:rPr lang="tr-TR" dirty="0" err="1"/>
              <a:t>Now</a:t>
            </a:r>
            <a:r>
              <a:rPr lang="tr-TR" dirty="0"/>
              <a:t> uygulamasında 5 günlük görev, 3 haftalık görev ve 3 aylık görev belirlenebilmektedir. Bu görevler kullanıcı tarafından belirlenir ve gerçekleştirilen görevler kullanıcı tarafından işaretlenerek ilerlemeyi görünebilir hare getirebilir. Bu da kullanıcının ilerleme durumunu görerek daha hevesli bir şekilde çalışmalarına devam etmesine olanak sağlar. </a:t>
            </a:r>
          </a:p>
          <a:p>
            <a:r>
              <a:rPr lang="tr-TR" dirty="0"/>
              <a:t>Her güne verilen başlıklar ile hedefler kullanıcı tarafından alt başlıklara ayrılabilir.</a:t>
            </a:r>
          </a:p>
        </p:txBody>
      </p:sp>
    </p:spTree>
    <p:extLst>
      <p:ext uri="{BB962C8B-B14F-4D97-AF65-F5344CB8AC3E}">
        <p14:creationId xmlns:p14="http://schemas.microsoft.com/office/powerpoint/2010/main" val="233537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8B7911-41E9-1A0A-DFA4-F6AA4B2CB22E}"/>
              </a:ext>
            </a:extLst>
          </p:cNvPr>
          <p:cNvSpPr>
            <a:spLocks noGrp="1"/>
          </p:cNvSpPr>
          <p:nvPr>
            <p:ph type="title"/>
          </p:nvPr>
        </p:nvSpPr>
        <p:spPr/>
        <p:txBody>
          <a:bodyPr/>
          <a:lstStyle/>
          <a:p>
            <a:r>
              <a:rPr lang="tr-TR" dirty="0"/>
              <a:t>Giriş ekranı</a:t>
            </a:r>
          </a:p>
        </p:txBody>
      </p:sp>
      <p:pic>
        <p:nvPicPr>
          <p:cNvPr id="9" name="İçerik Yer Tutucusu 8">
            <a:extLst>
              <a:ext uri="{FF2B5EF4-FFF2-40B4-BE49-F238E27FC236}">
                <a16:creationId xmlns:a16="http://schemas.microsoft.com/office/drawing/2014/main" id="{4187EF8B-93EC-1C9E-CE3D-6C8EEAD578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9201" y="453708"/>
            <a:ext cx="2880055" cy="6404292"/>
          </a:xfrm>
        </p:spPr>
      </p:pic>
      <p:sp>
        <p:nvSpPr>
          <p:cNvPr id="10" name="Metin kutusu 9">
            <a:extLst>
              <a:ext uri="{FF2B5EF4-FFF2-40B4-BE49-F238E27FC236}">
                <a16:creationId xmlns:a16="http://schemas.microsoft.com/office/drawing/2014/main" id="{8DF791DB-20D7-55C4-ECBF-9A25B9F33EDC}"/>
              </a:ext>
            </a:extLst>
          </p:cNvPr>
          <p:cNvSpPr txBox="1"/>
          <p:nvPr/>
        </p:nvSpPr>
        <p:spPr>
          <a:xfrm>
            <a:off x="472744" y="2465295"/>
            <a:ext cx="6831106" cy="1477328"/>
          </a:xfrm>
          <a:prstGeom prst="rect">
            <a:avLst/>
          </a:prstGeom>
          <a:noFill/>
        </p:spPr>
        <p:txBody>
          <a:bodyPr wrap="square" rtlCol="0">
            <a:spAutoFit/>
          </a:bodyPr>
          <a:lstStyle/>
          <a:p>
            <a:r>
              <a:rPr lang="tr-TR" dirty="0"/>
              <a:t>Uygulamaya ilk girişte bizleri </a:t>
            </a:r>
            <a:r>
              <a:rPr lang="tr-TR" dirty="0" err="1"/>
              <a:t>Hoşgeldiniz</a:t>
            </a:r>
            <a:r>
              <a:rPr lang="tr-TR" dirty="0"/>
              <a:t> yazış	ı ile Günüm sayfası karşılar ve bu sayfada bir gün için belirlenecek görevler girilip düzenlenebilir. Günlük adımlar </a:t>
            </a:r>
            <a:r>
              <a:rPr lang="tr-TR" dirty="0" err="1"/>
              <a:t>belirlendiken</a:t>
            </a:r>
            <a:r>
              <a:rPr lang="tr-TR" dirty="0"/>
              <a:t> sonra kullanıcı tarafından yapılabilecek yanlışlıkları önlemek amacıyla Kaydet butonu ile kaydedilmelidir.</a:t>
            </a:r>
          </a:p>
        </p:txBody>
      </p:sp>
    </p:spTree>
    <p:extLst>
      <p:ext uri="{BB962C8B-B14F-4D97-AF65-F5344CB8AC3E}">
        <p14:creationId xmlns:p14="http://schemas.microsoft.com/office/powerpoint/2010/main" val="35182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68828-2C2F-DEB4-D619-E6B1822F3966}"/>
              </a:ext>
            </a:extLst>
          </p:cNvPr>
          <p:cNvSpPr>
            <a:spLocks noGrp="1"/>
          </p:cNvSpPr>
          <p:nvPr>
            <p:ph type="title"/>
          </p:nvPr>
        </p:nvSpPr>
        <p:spPr/>
        <p:txBody>
          <a:bodyPr/>
          <a:lstStyle/>
          <a:p>
            <a:r>
              <a:rPr lang="tr-TR" dirty="0"/>
              <a:t>Bilgi butonu</a:t>
            </a:r>
          </a:p>
        </p:txBody>
      </p:sp>
      <p:pic>
        <p:nvPicPr>
          <p:cNvPr id="5" name="İçerik Yer Tutucusu 4">
            <a:extLst>
              <a:ext uri="{FF2B5EF4-FFF2-40B4-BE49-F238E27FC236}">
                <a16:creationId xmlns:a16="http://schemas.microsoft.com/office/drawing/2014/main" id="{2DC4E4D3-47E9-69E7-7F80-EBE99BE37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7130" y="445915"/>
            <a:ext cx="2835232" cy="6304620"/>
          </a:xfrm>
        </p:spPr>
      </p:pic>
      <p:sp>
        <p:nvSpPr>
          <p:cNvPr id="6" name="Metin kutusu 5">
            <a:extLst>
              <a:ext uri="{FF2B5EF4-FFF2-40B4-BE49-F238E27FC236}">
                <a16:creationId xmlns:a16="http://schemas.microsoft.com/office/drawing/2014/main" id="{6748AC1A-E8ED-9615-5BA4-1BBBC4E2792A}"/>
              </a:ext>
            </a:extLst>
          </p:cNvPr>
          <p:cNvSpPr txBox="1"/>
          <p:nvPr/>
        </p:nvSpPr>
        <p:spPr>
          <a:xfrm>
            <a:off x="510988" y="2474259"/>
            <a:ext cx="7566212" cy="923330"/>
          </a:xfrm>
          <a:prstGeom prst="rect">
            <a:avLst/>
          </a:prstGeom>
          <a:noFill/>
        </p:spPr>
        <p:txBody>
          <a:bodyPr wrap="square" rtlCol="0">
            <a:spAutoFit/>
          </a:bodyPr>
          <a:lstStyle/>
          <a:p>
            <a:r>
              <a:rPr lang="tr-TR" dirty="0"/>
              <a:t>Bilgi butonuna tıklanıldığı zaman kullanıcıya o an aktif olan sayfanın amacı ile ilgili bilgilendirme yapılır. Bilgilendirme ön izlemesi yandaki resimde yer almaktadır</a:t>
            </a:r>
          </a:p>
        </p:txBody>
      </p:sp>
    </p:spTree>
    <p:extLst>
      <p:ext uri="{BB962C8B-B14F-4D97-AF65-F5344CB8AC3E}">
        <p14:creationId xmlns:p14="http://schemas.microsoft.com/office/powerpoint/2010/main" val="69129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8E3328-505B-4A86-328C-A027AD0CA979}"/>
              </a:ext>
            </a:extLst>
          </p:cNvPr>
          <p:cNvSpPr>
            <a:spLocks noGrp="1"/>
          </p:cNvSpPr>
          <p:nvPr>
            <p:ph type="title"/>
          </p:nvPr>
        </p:nvSpPr>
        <p:spPr/>
        <p:txBody>
          <a:bodyPr/>
          <a:lstStyle/>
          <a:p>
            <a:r>
              <a:rPr lang="tr-TR" dirty="0"/>
              <a:t>Bilgi butonu</a:t>
            </a:r>
          </a:p>
        </p:txBody>
      </p:sp>
      <p:pic>
        <p:nvPicPr>
          <p:cNvPr id="5" name="İçerik Yer Tutucusu 4">
            <a:extLst>
              <a:ext uri="{FF2B5EF4-FFF2-40B4-BE49-F238E27FC236}">
                <a16:creationId xmlns:a16="http://schemas.microsoft.com/office/drawing/2014/main" id="{35E178D2-81C9-E445-FDD2-13CDCC6FD8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1864" y="443006"/>
            <a:ext cx="2828427" cy="6289488"/>
          </a:xfrm>
        </p:spPr>
      </p:pic>
      <p:sp>
        <p:nvSpPr>
          <p:cNvPr id="6" name="Metin kutusu 5">
            <a:extLst>
              <a:ext uri="{FF2B5EF4-FFF2-40B4-BE49-F238E27FC236}">
                <a16:creationId xmlns:a16="http://schemas.microsoft.com/office/drawing/2014/main" id="{51A151AD-ECBA-2F0F-BCBE-FC474CA6016B}"/>
              </a:ext>
            </a:extLst>
          </p:cNvPr>
          <p:cNvSpPr txBox="1"/>
          <p:nvPr/>
        </p:nvSpPr>
        <p:spPr>
          <a:xfrm>
            <a:off x="502024" y="2689412"/>
            <a:ext cx="7539317" cy="1200329"/>
          </a:xfrm>
          <a:prstGeom prst="rect">
            <a:avLst/>
          </a:prstGeom>
          <a:noFill/>
        </p:spPr>
        <p:txBody>
          <a:bodyPr wrap="square" rtlCol="0">
            <a:spAutoFit/>
          </a:bodyPr>
          <a:lstStyle/>
          <a:p>
            <a:r>
              <a:rPr lang="tr-TR" dirty="0"/>
              <a:t>Bilgi butonu aktif iken Anladım butonuna tıklanması durumunda uygulama kullanıcıya «Hadi başlayalım» mesajı verir. Ve kullanıcı uygulamanın Günüm sayfasını kullanmak için gerekli bilgiye sahiptir.</a:t>
            </a:r>
          </a:p>
        </p:txBody>
      </p:sp>
    </p:spTree>
    <p:extLst>
      <p:ext uri="{BB962C8B-B14F-4D97-AF65-F5344CB8AC3E}">
        <p14:creationId xmlns:p14="http://schemas.microsoft.com/office/powerpoint/2010/main" val="107077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B6A73F-FD23-48E0-5C5C-2E88B1F0E151}"/>
              </a:ext>
            </a:extLst>
          </p:cNvPr>
          <p:cNvSpPr>
            <a:spLocks noGrp="1"/>
          </p:cNvSpPr>
          <p:nvPr>
            <p:ph type="title"/>
          </p:nvPr>
        </p:nvSpPr>
        <p:spPr/>
        <p:txBody>
          <a:bodyPr/>
          <a:lstStyle/>
          <a:p>
            <a:r>
              <a:rPr lang="tr-TR" dirty="0"/>
              <a:t>Başlık ekleme</a:t>
            </a:r>
          </a:p>
        </p:txBody>
      </p:sp>
      <p:pic>
        <p:nvPicPr>
          <p:cNvPr id="5" name="İçerik Yer Tutucusu 4">
            <a:extLst>
              <a:ext uri="{FF2B5EF4-FFF2-40B4-BE49-F238E27FC236}">
                <a16:creationId xmlns:a16="http://schemas.microsoft.com/office/drawing/2014/main" id="{647FA894-5D36-63C9-28EC-967830941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5895" y="460935"/>
            <a:ext cx="2824396" cy="6280524"/>
          </a:xfrm>
        </p:spPr>
      </p:pic>
      <p:sp>
        <p:nvSpPr>
          <p:cNvPr id="6" name="Metin kutusu 5">
            <a:extLst>
              <a:ext uri="{FF2B5EF4-FFF2-40B4-BE49-F238E27FC236}">
                <a16:creationId xmlns:a16="http://schemas.microsoft.com/office/drawing/2014/main" id="{E7780EA0-D168-71A4-59C5-5F9598F39AD1}"/>
              </a:ext>
            </a:extLst>
          </p:cNvPr>
          <p:cNvSpPr txBox="1"/>
          <p:nvPr/>
        </p:nvSpPr>
        <p:spPr>
          <a:xfrm>
            <a:off x="493059" y="2581835"/>
            <a:ext cx="7960659" cy="1477328"/>
          </a:xfrm>
          <a:prstGeom prst="rect">
            <a:avLst/>
          </a:prstGeom>
          <a:noFill/>
        </p:spPr>
        <p:txBody>
          <a:bodyPr wrap="square" rtlCol="0">
            <a:spAutoFit/>
          </a:bodyPr>
          <a:lstStyle/>
          <a:p>
            <a:r>
              <a:rPr lang="tr-TR" dirty="0"/>
              <a:t>Günüm sayfasının aşağısında «Başlık ekle» adında bir metin giriş alanı ve onun sağında bir ekleme butonu vardır «+» Başlık ekleme kutusuna kullanıcının o gün belirlediği hedefleri için isim verilebilir veya kullanıcı kendi isteğine uygun, kendisini motive etmesi için herhangi bir hatırlatıcı yazabilir.</a:t>
            </a:r>
          </a:p>
        </p:txBody>
      </p:sp>
    </p:spTree>
    <p:extLst>
      <p:ext uri="{BB962C8B-B14F-4D97-AF65-F5344CB8AC3E}">
        <p14:creationId xmlns:p14="http://schemas.microsoft.com/office/powerpoint/2010/main" val="120440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46BC0E-B02C-6061-762E-054A6D513E24}"/>
              </a:ext>
            </a:extLst>
          </p:cNvPr>
          <p:cNvSpPr>
            <a:spLocks noGrp="1"/>
          </p:cNvSpPr>
          <p:nvPr>
            <p:ph type="title"/>
          </p:nvPr>
        </p:nvSpPr>
        <p:spPr/>
        <p:txBody>
          <a:bodyPr/>
          <a:lstStyle/>
          <a:p>
            <a:r>
              <a:rPr lang="tr-TR" dirty="0"/>
              <a:t>Adımlar belirleme</a:t>
            </a:r>
          </a:p>
        </p:txBody>
      </p:sp>
      <p:pic>
        <p:nvPicPr>
          <p:cNvPr id="5" name="İçerik Yer Tutucusu 4">
            <a:extLst>
              <a:ext uri="{FF2B5EF4-FFF2-40B4-BE49-F238E27FC236}">
                <a16:creationId xmlns:a16="http://schemas.microsoft.com/office/drawing/2014/main" id="{E4847D29-4C7D-318C-BC04-876174E96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4024" y="434041"/>
            <a:ext cx="2826267" cy="6284685"/>
          </a:xfrm>
        </p:spPr>
      </p:pic>
      <p:sp>
        <p:nvSpPr>
          <p:cNvPr id="8" name="Metin kutusu 7">
            <a:extLst>
              <a:ext uri="{FF2B5EF4-FFF2-40B4-BE49-F238E27FC236}">
                <a16:creationId xmlns:a16="http://schemas.microsoft.com/office/drawing/2014/main" id="{2368ADE4-0F43-CF29-2B26-DBA35124DB7B}"/>
              </a:ext>
            </a:extLst>
          </p:cNvPr>
          <p:cNvSpPr txBox="1"/>
          <p:nvPr/>
        </p:nvSpPr>
        <p:spPr>
          <a:xfrm>
            <a:off x="519953" y="2662518"/>
            <a:ext cx="8050306" cy="646331"/>
          </a:xfrm>
          <a:prstGeom prst="rect">
            <a:avLst/>
          </a:prstGeom>
          <a:noFill/>
        </p:spPr>
        <p:txBody>
          <a:bodyPr wrap="square" rtlCol="0">
            <a:spAutoFit/>
          </a:bodyPr>
          <a:lstStyle/>
          <a:p>
            <a:r>
              <a:rPr lang="tr-TR" dirty="0"/>
              <a:t>Kullanıcı gün içerisinde yapmayı hedeflediği 5 adımı yazar ve bu adımları kaydedebilmek için «Kaydet» butonuna tıklamalıdır. </a:t>
            </a:r>
          </a:p>
        </p:txBody>
      </p:sp>
    </p:spTree>
    <p:extLst>
      <p:ext uri="{BB962C8B-B14F-4D97-AF65-F5344CB8AC3E}">
        <p14:creationId xmlns:p14="http://schemas.microsoft.com/office/powerpoint/2010/main" val="349230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9581B9-C647-AC63-2760-4D9502A9A9E5}"/>
              </a:ext>
            </a:extLst>
          </p:cNvPr>
          <p:cNvSpPr>
            <a:spLocks noGrp="1"/>
          </p:cNvSpPr>
          <p:nvPr>
            <p:ph type="title"/>
          </p:nvPr>
        </p:nvSpPr>
        <p:spPr/>
        <p:txBody>
          <a:bodyPr/>
          <a:lstStyle/>
          <a:p>
            <a:r>
              <a:rPr lang="tr-TR" dirty="0"/>
              <a:t>Kaydet butonu</a:t>
            </a:r>
          </a:p>
        </p:txBody>
      </p:sp>
      <p:pic>
        <p:nvPicPr>
          <p:cNvPr id="14" name="İçerik Yer Tutucusu 13">
            <a:extLst>
              <a:ext uri="{FF2B5EF4-FFF2-40B4-BE49-F238E27FC236}">
                <a16:creationId xmlns:a16="http://schemas.microsoft.com/office/drawing/2014/main" id="{52E006A9-4A95-99ED-AB7E-9710A6F427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5059" y="451971"/>
            <a:ext cx="2861635" cy="6363332"/>
          </a:xfrm>
        </p:spPr>
      </p:pic>
      <p:sp>
        <p:nvSpPr>
          <p:cNvPr id="10" name="Metin kutusu 9">
            <a:extLst>
              <a:ext uri="{FF2B5EF4-FFF2-40B4-BE49-F238E27FC236}">
                <a16:creationId xmlns:a16="http://schemas.microsoft.com/office/drawing/2014/main" id="{29272F48-28E3-9588-5E76-2F095593A31A}"/>
              </a:ext>
            </a:extLst>
          </p:cNvPr>
          <p:cNvSpPr txBox="1"/>
          <p:nvPr/>
        </p:nvSpPr>
        <p:spPr>
          <a:xfrm>
            <a:off x="466165" y="2563906"/>
            <a:ext cx="7942729" cy="2031325"/>
          </a:xfrm>
          <a:prstGeom prst="rect">
            <a:avLst/>
          </a:prstGeom>
          <a:noFill/>
        </p:spPr>
        <p:txBody>
          <a:bodyPr wrap="square" rtlCol="0">
            <a:spAutoFit/>
          </a:bodyPr>
          <a:lstStyle/>
          <a:p>
            <a:r>
              <a:rPr lang="tr-TR" dirty="0"/>
              <a:t>Kullanıcı Adımları belirledikten sonra uygulamanın bu adımları ve adımlar üzerinde yapılan değişiklikleri hatırlayabilmesi için Kaydet butonuna tıklar  ve artık uygulama kullanıcının yaptığı son değişimleri </a:t>
            </a:r>
            <a:r>
              <a:rPr lang="tr-TR" dirty="0" err="1"/>
              <a:t>hatırlaycak</a:t>
            </a:r>
            <a:r>
              <a:rPr lang="tr-TR" dirty="0"/>
              <a:t> ve kullanıcı başka bir değişiklik yapmadığı sürece mevut adımları hafızasında tutacaktır. Kaydet butonuna tıklandığı anda değişikliklerin kaydedilmesiyle beraber, görselleştirmek ve anlaşılabilirlik katmak açısından ekranda «adımlar </a:t>
            </a:r>
            <a:r>
              <a:rPr lang="tr-TR" dirty="0" err="1"/>
              <a:t>kayedildi</a:t>
            </a:r>
            <a:r>
              <a:rPr lang="tr-TR" dirty="0"/>
              <a:t>» mesajı görünür.</a:t>
            </a:r>
          </a:p>
        </p:txBody>
      </p:sp>
    </p:spTree>
    <p:extLst>
      <p:ext uri="{BB962C8B-B14F-4D97-AF65-F5344CB8AC3E}">
        <p14:creationId xmlns:p14="http://schemas.microsoft.com/office/powerpoint/2010/main" val="273080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5E0555-E9D5-315F-A2D6-53E4148623BB}"/>
              </a:ext>
            </a:extLst>
          </p:cNvPr>
          <p:cNvSpPr>
            <a:spLocks noGrp="1"/>
          </p:cNvSpPr>
          <p:nvPr>
            <p:ph type="title"/>
          </p:nvPr>
        </p:nvSpPr>
        <p:spPr/>
        <p:txBody>
          <a:bodyPr/>
          <a:lstStyle/>
          <a:p>
            <a:r>
              <a:rPr lang="tr-TR" dirty="0"/>
              <a:t>Görevler ekranı</a:t>
            </a:r>
          </a:p>
        </p:txBody>
      </p:sp>
      <p:pic>
        <p:nvPicPr>
          <p:cNvPr id="5" name="İçerik Yer Tutucusu 4">
            <a:extLst>
              <a:ext uri="{FF2B5EF4-FFF2-40B4-BE49-F238E27FC236}">
                <a16:creationId xmlns:a16="http://schemas.microsoft.com/office/drawing/2014/main" id="{09FAC80B-40D1-168F-E2C7-9953DD297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5059" y="434040"/>
            <a:ext cx="2853162" cy="6344491"/>
          </a:xfrm>
        </p:spPr>
      </p:pic>
      <p:sp>
        <p:nvSpPr>
          <p:cNvPr id="6" name="Metin kutusu 5">
            <a:extLst>
              <a:ext uri="{FF2B5EF4-FFF2-40B4-BE49-F238E27FC236}">
                <a16:creationId xmlns:a16="http://schemas.microsoft.com/office/drawing/2014/main" id="{D1A22D6E-4E89-8FC7-41E5-7391DFE86174}"/>
              </a:ext>
            </a:extLst>
          </p:cNvPr>
          <p:cNvSpPr txBox="1"/>
          <p:nvPr/>
        </p:nvSpPr>
        <p:spPr>
          <a:xfrm>
            <a:off x="493059" y="2420471"/>
            <a:ext cx="7969623" cy="923330"/>
          </a:xfrm>
          <a:prstGeom prst="rect">
            <a:avLst/>
          </a:prstGeom>
          <a:noFill/>
        </p:spPr>
        <p:txBody>
          <a:bodyPr wrap="square" rtlCol="0">
            <a:spAutoFit/>
          </a:bodyPr>
          <a:lstStyle/>
          <a:p>
            <a:r>
              <a:rPr lang="tr-TR" dirty="0"/>
              <a:t>Görevler sayfası 2’ye ayrılır. Bu Hafta ve Bu Ay olmak üzere ikiye ayrılan bu sayfada haftalık ve aylık olmak üzere 3’er hedef belirlenir. Sayfanın amacını anlayabilmek için Bilgi butonu kullanılabilinir.</a:t>
            </a:r>
          </a:p>
        </p:txBody>
      </p:sp>
    </p:spTree>
    <p:extLst>
      <p:ext uri="{BB962C8B-B14F-4D97-AF65-F5344CB8AC3E}">
        <p14:creationId xmlns:p14="http://schemas.microsoft.com/office/powerpoint/2010/main" val="806386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1_İyon Toplantı Odası">
  <a:themeElements>
    <a:clrScheme name="İyon Toplantı Odası">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55</TotalTime>
  <Words>611</Words>
  <Application>Microsoft Office PowerPoint</Application>
  <PresentationFormat>Geniş ekran</PresentationFormat>
  <Paragraphs>42</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2</vt:i4>
      </vt:variant>
      <vt:variant>
        <vt:lpstr>Slayt Başlıkları</vt:lpstr>
      </vt:variant>
      <vt:variant>
        <vt:i4>16</vt:i4>
      </vt:variant>
    </vt:vector>
  </HeadingPairs>
  <TitlesOfParts>
    <vt:vector size="21" baseType="lpstr">
      <vt:lpstr>Arial</vt:lpstr>
      <vt:lpstr>Century Gothic</vt:lpstr>
      <vt:lpstr>Wingdings 3</vt:lpstr>
      <vt:lpstr>İyon Toplantı Odası</vt:lpstr>
      <vt:lpstr>1_İyon Toplantı Odası</vt:lpstr>
      <vt:lpstr>MOBİL PROGRAMLAMA-1 PROJE ÖDEVİ (DO NOW APPLİCATİON)</vt:lpstr>
      <vt:lpstr>DO NOW UYGULAMASININ AMACI </vt:lpstr>
      <vt:lpstr>Giriş ekranı</vt:lpstr>
      <vt:lpstr>Bilgi butonu</vt:lpstr>
      <vt:lpstr>Bilgi butonu</vt:lpstr>
      <vt:lpstr>Başlık ekleme</vt:lpstr>
      <vt:lpstr>Adımlar belirleme</vt:lpstr>
      <vt:lpstr>Kaydet butonu</vt:lpstr>
      <vt:lpstr>Görevler ekranı</vt:lpstr>
      <vt:lpstr>Bilgi butonu</vt:lpstr>
      <vt:lpstr>Bilgi butonu</vt:lpstr>
      <vt:lpstr>Görev belirlemek</vt:lpstr>
      <vt:lpstr>Kaydet butonu</vt:lpstr>
      <vt:lpstr>Takvim ekranı</vt:lpstr>
      <vt:lpstr>Takvim ekranı örnek seçilen ay</vt:lpstr>
      <vt:lpstr>Sunumumuzu incelediğiniz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 PROGRAMLAMA-1 PROJE ÖDEVİ (DO NOW APPLİCATİON)</dc:title>
  <dc:creator>ÖZCAN BAYRAM</dc:creator>
  <cp:lastModifiedBy>ÖZCAN BAYRAM</cp:lastModifiedBy>
  <cp:revision>1</cp:revision>
  <dcterms:created xsi:type="dcterms:W3CDTF">2023-06-12T21:37:02Z</dcterms:created>
  <dcterms:modified xsi:type="dcterms:W3CDTF">2023-06-12T22:32:29Z</dcterms:modified>
</cp:coreProperties>
</file>