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F8BA-F64E-4F99-8A8A-3B00C9834B3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9A40-F81F-41B4-A909-A1A687A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1. 2 </a:t>
            </a:r>
            <a:r>
              <a:rPr lang="tr-TR" dirty="0" err="1"/>
              <a:t>buckets</a:t>
            </a:r>
            <a:r>
              <a:rPr lang="tr-TR" dirty="0"/>
              <a:t> (4 </a:t>
            </a:r>
            <a:r>
              <a:rPr lang="tr-TR" dirty="0" err="1"/>
              <a:t>liters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9 </a:t>
            </a:r>
            <a:r>
              <a:rPr lang="tr-TR" baseline="0" dirty="0" err="1"/>
              <a:t>liters</a:t>
            </a:r>
            <a:r>
              <a:rPr lang="tr-TR" baseline="0" dirty="0"/>
              <a:t>) </a:t>
            </a:r>
            <a:r>
              <a:rPr lang="tr-TR" baseline="0" dirty="0" err="1"/>
              <a:t>get</a:t>
            </a:r>
            <a:r>
              <a:rPr lang="tr-TR" baseline="0" dirty="0"/>
              <a:t> 6 </a:t>
            </a:r>
            <a:r>
              <a:rPr lang="tr-TR" baseline="0" dirty="0" err="1"/>
              <a:t>liters</a:t>
            </a:r>
            <a:r>
              <a:rPr lang="tr-TR" baseline="0" dirty="0"/>
              <a:t> of </a:t>
            </a:r>
            <a:r>
              <a:rPr lang="tr-TR" baseline="0" dirty="0" err="1"/>
              <a:t>water</a:t>
            </a:r>
            <a:endParaRPr lang="tr-TR" baseline="0" dirty="0"/>
          </a:p>
          <a:p>
            <a:endParaRPr lang="tr-TR" baseline="0" dirty="0"/>
          </a:p>
          <a:p>
            <a:r>
              <a:rPr lang="tr-TR" baseline="0" dirty="0"/>
              <a:t>2. 2 </a:t>
            </a:r>
            <a:r>
              <a:rPr lang="tr-TR" baseline="0" dirty="0" err="1"/>
              <a:t>sandglasses</a:t>
            </a:r>
            <a:r>
              <a:rPr lang="tr-TR" baseline="0" dirty="0"/>
              <a:t> (4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7 </a:t>
            </a:r>
            <a:r>
              <a:rPr lang="tr-TR" baseline="0" dirty="0" err="1"/>
              <a:t>mins</a:t>
            </a:r>
            <a:r>
              <a:rPr lang="tr-TR" baseline="0" dirty="0"/>
              <a:t>).  </a:t>
            </a:r>
            <a:r>
              <a:rPr lang="tr-TR" baseline="0" dirty="0" err="1"/>
              <a:t>Measure</a:t>
            </a:r>
            <a:r>
              <a:rPr lang="tr-TR" baseline="0" dirty="0"/>
              <a:t> 9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A6F3-11C3-449F-B710-50E8A10C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2415-CCFF-4917-AC06-E3F69ECC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EA30-B90A-4EF0-9DE3-C67E9CE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BA68-445B-49A0-8518-55835AB1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2A5A-DB87-49CD-B278-09A50C5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01D-C592-4E04-8775-45E770F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E297-335A-4B32-B815-305DD632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E886-FEE8-410F-9795-4DFFD9E1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AB5E-DFFB-4E1B-A191-62B592FB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C713-D40F-4BC9-AAE8-35285DA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0E83D-F95B-4010-917E-160D67EEB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6619-9C40-486A-BD6B-F00E845B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3700-BED0-4A11-96B6-CE98866A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3891-E72D-4009-96F4-E54EDCF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D7E0-636C-4FE4-9249-E8DFC3F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5E8C-282A-4DD7-A89E-B927ADEE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D0C3-F42A-4832-AA7C-5EA2D518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E544-90D0-479A-A7F8-19D2DB16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549A-599B-496F-AE6E-83FDD574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796B-D772-44FA-9A9A-5F2F7817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7E3-B55B-4B33-B27F-000E5872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6BF2-064C-42D4-AFD8-37795844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C1D5-B379-40F6-BD0C-13BDC7A5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75D5-6907-4832-86AE-1B507EE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030F-3CD1-4E79-840A-F9233E5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4073-D17C-4EC9-88D1-CA7D443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792-99B9-4C6B-8F54-FD6BAEF7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04B5-6E85-4B34-B317-31E40C5E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F5F9-EF33-4CDF-B26C-5B57D6F8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FA3C-F668-4ADA-87E0-7998982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0CA9-4CD6-4B2E-8934-EB7BAC3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41B3-98E0-4EB6-8FCF-0A7FB79B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F62E-B557-441C-B4B6-13016F02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9428-0C88-4AA7-9411-64099DB8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27EB2-52A5-4A17-BDC2-F1F5E8F7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226DB-6F25-4935-BAB3-197BB4A9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8EA6-7775-4525-8C57-B3874B1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014B2-579F-48D8-94A6-B7116F53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5213-AC8D-407D-90AA-D36E3009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839B-6BCB-4EAF-B43F-B1E0473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2439-07E7-4EEE-880C-AFFFCD4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25D9E-3C14-48FF-A7E4-405E87A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01C8-8497-4144-B129-C89461F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E666-CC9C-40DD-B2C8-4AD967C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3F6E8-4AF5-4C0A-A569-35585ABB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186-683F-401F-800C-81BD219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F69-7E5A-40EA-9453-16FF373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B72-CED4-41DC-BCC7-4A681ADC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279E0-D7E7-48FE-8446-BE4C26E4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6C5FB-4188-4DEC-9538-14E898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77F1-944E-4253-AB51-76F5DC53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40B8-14BD-45B0-BA3A-C23310D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FFE-12FD-4ABC-B7E5-297C11E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E06D1-112A-42E0-9203-21871309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02F2-D416-47A7-B9DC-E340E20A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7113C-9999-400D-A45D-92102388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581D-60B6-4707-9DC9-3C566AAC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1C2F-C646-4901-B3D3-3DCDC7C3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44BF1-E402-4A00-A878-D055A8F2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8E12-6510-4C32-B922-6B1DF864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194F-3AA3-42A3-831D-4D6C5FCE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EF7D-23C4-4A15-AA41-23D59736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7722-D412-48BA-9491-7DCFFDBF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Lightbulbs</a:t>
            </a:r>
            <a:r>
              <a:rPr lang="tr-TR" dirty="0"/>
              <a:t> &amp; S</a:t>
            </a:r>
            <a:r>
              <a:rPr lang="en-US" dirty="0"/>
              <a:t>witches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C1C7-4A62-4187-BF5C-C9B88864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1" y="599680"/>
            <a:ext cx="2124371" cy="565864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5E54015-F097-4C1B-982D-82528B709009}"/>
              </a:ext>
            </a:extLst>
          </p:cNvPr>
          <p:cNvGrpSpPr/>
          <p:nvPr/>
        </p:nvGrpSpPr>
        <p:grpSpPr>
          <a:xfrm>
            <a:off x="3892475" y="944043"/>
            <a:ext cx="7217495" cy="600423"/>
            <a:chOff x="3725047" y="833266"/>
            <a:chExt cx="7217495" cy="6004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B153BF-921A-49D9-A3FC-CD501842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5047" y="846667"/>
              <a:ext cx="473737" cy="5870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EB51AB-F437-44C9-9C6F-CDB0204F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813" y="846667"/>
              <a:ext cx="473737" cy="58702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DDE3E-A47B-4E08-9A0C-2B3F7D71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9" y="846667"/>
              <a:ext cx="473737" cy="5870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E80A29-2F5E-49B6-AAA4-262FC053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345" y="846667"/>
              <a:ext cx="473737" cy="5870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3C7286-E159-4FD8-A8BA-E042F6CD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0809" y="833266"/>
              <a:ext cx="473737" cy="5870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D4D8D1-1F49-4851-AAF9-A8CF5A2E5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8575" y="846667"/>
              <a:ext cx="473737" cy="5870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9AD9E-B5E7-4D3B-8E86-6018EFE3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2669" y="846667"/>
              <a:ext cx="473737" cy="5870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003318-13B9-425C-8DDF-48649FFE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8805" y="846667"/>
              <a:ext cx="473737" cy="58702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72DF50-5011-4897-9000-EACFC8053776}"/>
              </a:ext>
            </a:extLst>
          </p:cNvPr>
          <p:cNvGrpSpPr/>
          <p:nvPr/>
        </p:nvGrpSpPr>
        <p:grpSpPr>
          <a:xfrm>
            <a:off x="4217489" y="5251911"/>
            <a:ext cx="6131036" cy="481892"/>
            <a:chOff x="3551571" y="4822933"/>
            <a:chExt cx="6131036" cy="4818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6B2B7B-9F6F-4E93-890E-0509E65C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571" y="4848098"/>
              <a:ext cx="297446" cy="4567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3D98B5-EF71-453F-B5AE-D2D6C528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78" y="4822937"/>
              <a:ext cx="297446" cy="4567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7DC6B4-39A8-4D7C-A9E0-6A30D8F47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3900" y="4842932"/>
              <a:ext cx="297446" cy="4567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1C4EBA-A8F3-413B-B46F-EFC0ED8F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8646" y="4828102"/>
              <a:ext cx="297446" cy="4567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EE8FCF-4E30-4260-A7D7-BB3A5A57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9907" y="4822936"/>
              <a:ext cx="297446" cy="4567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C110F4-6523-48CE-9173-EA8925F2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2639" y="4822935"/>
              <a:ext cx="297446" cy="4567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3A598D-CBEB-4210-A6F6-B4A8401A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3900" y="4822934"/>
              <a:ext cx="297446" cy="456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DB1567-8D17-4055-82F8-10776053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5161" y="4822933"/>
              <a:ext cx="297446" cy="45672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05EB6-EDFD-4FC4-ACB1-240D52A20336}"/>
              </a:ext>
            </a:extLst>
          </p:cNvPr>
          <p:cNvGrpSpPr/>
          <p:nvPr/>
        </p:nvGrpSpPr>
        <p:grpSpPr>
          <a:xfrm>
            <a:off x="4180905" y="4659085"/>
            <a:ext cx="6203347" cy="461666"/>
            <a:chOff x="4180905" y="4659085"/>
            <a:chExt cx="6203347" cy="4616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7DDF0-EEE5-47E0-A11F-4D2ACF33779D}"/>
                </a:ext>
              </a:extLst>
            </p:cNvPr>
            <p:cNvSpPr txBox="1"/>
            <p:nvPr/>
          </p:nvSpPr>
          <p:spPr>
            <a:xfrm>
              <a:off x="4180905" y="465908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21F208-A2FA-46B0-B7C2-113971D4F678}"/>
                </a:ext>
              </a:extLst>
            </p:cNvPr>
            <p:cNvSpPr txBox="1"/>
            <p:nvPr/>
          </p:nvSpPr>
          <p:spPr>
            <a:xfrm>
              <a:off x="5019512" y="4659085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B8057D-5D90-40A6-9067-11FFB82E6447}"/>
                </a:ext>
              </a:extLst>
            </p:cNvPr>
            <p:cNvSpPr txBox="1"/>
            <p:nvPr/>
          </p:nvSpPr>
          <p:spPr>
            <a:xfrm>
              <a:off x="5845722" y="465908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A4A22-5617-4DDF-B7B1-E7F292935930}"/>
                </a:ext>
              </a:extLst>
            </p:cNvPr>
            <p:cNvSpPr txBox="1"/>
            <p:nvPr/>
          </p:nvSpPr>
          <p:spPr>
            <a:xfrm>
              <a:off x="6687980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58BC1D-C0C4-46C9-A429-DB442EF4A60A}"/>
                </a:ext>
              </a:extLst>
            </p:cNvPr>
            <p:cNvSpPr txBox="1"/>
            <p:nvPr/>
          </p:nvSpPr>
          <p:spPr>
            <a:xfrm>
              <a:off x="7519241" y="465908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897DDA-C020-4285-9913-B24A9BC44AEF}"/>
                </a:ext>
              </a:extLst>
            </p:cNvPr>
            <p:cNvSpPr txBox="1"/>
            <p:nvPr/>
          </p:nvSpPr>
          <p:spPr>
            <a:xfrm>
              <a:off x="8346397" y="46590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81AF5-4750-47D3-B65A-C133FC58149F}"/>
                </a:ext>
              </a:extLst>
            </p:cNvPr>
            <p:cNvSpPr txBox="1"/>
            <p:nvPr/>
          </p:nvSpPr>
          <p:spPr>
            <a:xfrm>
              <a:off x="9183234" y="4659085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4AE51-50FA-46A6-8CB1-16D5435AFE5B}"/>
                </a:ext>
              </a:extLst>
            </p:cNvPr>
            <p:cNvSpPr txBox="1"/>
            <p:nvPr/>
          </p:nvSpPr>
          <p:spPr>
            <a:xfrm>
              <a:off x="10005622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8475041-0073-48E6-9A20-26CFDE0CB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330" y="5847022"/>
            <a:ext cx="482767" cy="86819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BB36B3E-80FD-4593-8078-88CB053FAE77}"/>
              </a:ext>
            </a:extLst>
          </p:cNvPr>
          <p:cNvGrpSpPr/>
          <p:nvPr/>
        </p:nvGrpSpPr>
        <p:grpSpPr>
          <a:xfrm>
            <a:off x="3917968" y="1737245"/>
            <a:ext cx="7093152" cy="461669"/>
            <a:chOff x="4180905" y="4659082"/>
            <a:chExt cx="7093152" cy="4616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AC06D8-5CED-4FB4-8DB3-D070AAC6C8EB}"/>
                </a:ext>
              </a:extLst>
            </p:cNvPr>
            <p:cNvSpPr txBox="1"/>
            <p:nvPr/>
          </p:nvSpPr>
          <p:spPr>
            <a:xfrm>
              <a:off x="4180905" y="465908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A68BB3-1AF8-4C21-BDE2-1CFE82BF81AD}"/>
                </a:ext>
              </a:extLst>
            </p:cNvPr>
            <p:cNvSpPr txBox="1"/>
            <p:nvPr/>
          </p:nvSpPr>
          <p:spPr>
            <a:xfrm>
              <a:off x="5133726" y="4659082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36838-3163-4FBD-85AB-062FF66A7761}"/>
                </a:ext>
              </a:extLst>
            </p:cNvPr>
            <p:cNvSpPr txBox="1"/>
            <p:nvPr/>
          </p:nvSpPr>
          <p:spPr>
            <a:xfrm>
              <a:off x="6108659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2E2A7-1E70-4976-BE3D-9E0B6439179F}"/>
                </a:ext>
              </a:extLst>
            </p:cNvPr>
            <p:cNvSpPr txBox="1"/>
            <p:nvPr/>
          </p:nvSpPr>
          <p:spPr>
            <a:xfrm>
              <a:off x="7050946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17694-F3FD-494D-8092-2532FCE4975F}"/>
                </a:ext>
              </a:extLst>
            </p:cNvPr>
            <p:cNvSpPr txBox="1"/>
            <p:nvPr/>
          </p:nvSpPr>
          <p:spPr>
            <a:xfrm>
              <a:off x="8070368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DA2CC-C58B-487F-B82C-2A90E34ADF10}"/>
                </a:ext>
              </a:extLst>
            </p:cNvPr>
            <p:cNvSpPr txBox="1"/>
            <p:nvPr/>
          </p:nvSpPr>
          <p:spPr>
            <a:xfrm>
              <a:off x="9022943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BF6550-6EDB-4D57-AA90-C608478E0F24}"/>
                </a:ext>
              </a:extLst>
            </p:cNvPr>
            <p:cNvSpPr txBox="1"/>
            <p:nvPr/>
          </p:nvSpPr>
          <p:spPr>
            <a:xfrm>
              <a:off x="9939069" y="4659084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A95FE-F20D-4BB1-89A3-940EA4D36B9F}"/>
                </a:ext>
              </a:extLst>
            </p:cNvPr>
            <p:cNvSpPr txBox="1"/>
            <p:nvPr/>
          </p:nvSpPr>
          <p:spPr>
            <a:xfrm>
              <a:off x="10946723" y="4659085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876AD-8FC8-4BF0-A5E7-972A4561D694}"/>
              </a:ext>
            </a:extLst>
          </p:cNvPr>
          <p:cNvCxnSpPr/>
          <p:nvPr/>
        </p:nvCxnSpPr>
        <p:spPr>
          <a:xfrm>
            <a:off x="2572479" y="1030016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FCF9B-2434-4919-9D5F-A2B9284F5CA9}"/>
              </a:ext>
            </a:extLst>
          </p:cNvPr>
          <p:cNvCxnSpPr/>
          <p:nvPr/>
        </p:nvCxnSpPr>
        <p:spPr>
          <a:xfrm>
            <a:off x="2631633" y="5480274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5B632A-EBB3-4B38-832B-EF63FAFB7CAD}"/>
              </a:ext>
            </a:extLst>
          </p:cNvPr>
          <p:cNvSpPr txBox="1"/>
          <p:nvPr/>
        </p:nvSpPr>
        <p:spPr>
          <a:xfrm>
            <a:off x="4840241" y="6050286"/>
            <a:ext cx="5276316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There are</a:t>
            </a:r>
            <a:r>
              <a:rPr lang="en-US" sz="2400" b="1" dirty="0">
                <a:solidFill>
                  <a:srgbClr val="C00000"/>
                </a:solidFill>
              </a:rPr>
              <a:t> 8</a:t>
            </a:r>
            <a:r>
              <a:rPr lang="en-US" sz="2400" dirty="0"/>
              <a:t> switches on the ground floor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40A8A6-E5B9-4389-BFFD-488FFAB0EFB6}"/>
              </a:ext>
            </a:extLst>
          </p:cNvPr>
          <p:cNvSpPr txBox="1"/>
          <p:nvPr/>
        </p:nvSpPr>
        <p:spPr>
          <a:xfrm>
            <a:off x="4723844" y="2520559"/>
            <a:ext cx="449097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and </a:t>
            </a:r>
            <a:r>
              <a:rPr lang="en-US" sz="2400" b="1" dirty="0">
                <a:solidFill>
                  <a:srgbClr val="C00000"/>
                </a:solidFill>
              </a:rPr>
              <a:t>8</a:t>
            </a:r>
            <a:r>
              <a:rPr lang="en-US" sz="2400" dirty="0"/>
              <a:t> lightbulbs on the top floor</a:t>
            </a:r>
          </a:p>
        </p:txBody>
      </p:sp>
    </p:spTree>
    <p:extLst>
      <p:ext uri="{BB962C8B-B14F-4D97-AF65-F5344CB8AC3E}">
        <p14:creationId xmlns:p14="http://schemas.microsoft.com/office/powerpoint/2010/main" val="191142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7" grpId="0" animBg="1"/>
      <p:bldP spid="5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72DF50-5011-4897-9000-EACFC8053776}"/>
              </a:ext>
            </a:extLst>
          </p:cNvPr>
          <p:cNvGrpSpPr/>
          <p:nvPr/>
        </p:nvGrpSpPr>
        <p:grpSpPr>
          <a:xfrm>
            <a:off x="4217489" y="5251911"/>
            <a:ext cx="6131036" cy="481892"/>
            <a:chOff x="3551571" y="4822933"/>
            <a:chExt cx="6131036" cy="4818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6B2B7B-9F6F-4E93-890E-0509E65C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571" y="4848098"/>
              <a:ext cx="297446" cy="4567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3D98B5-EF71-453F-B5AE-D2D6C528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0178" y="4822937"/>
              <a:ext cx="297446" cy="4567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7DC6B4-39A8-4D7C-A9E0-6A30D8F47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3900" y="4842932"/>
              <a:ext cx="297446" cy="4567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1C4EBA-A8F3-413B-B46F-EFC0ED8F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646" y="4828102"/>
              <a:ext cx="297446" cy="4567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EE8FCF-4E30-4260-A7D7-BB3A5A57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9907" y="4822936"/>
              <a:ext cx="297446" cy="4567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C110F4-6523-48CE-9173-EA8925F2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639" y="4822935"/>
              <a:ext cx="297446" cy="4567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3A598D-CBEB-4210-A6F6-B4A8401A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3900" y="4822934"/>
              <a:ext cx="297446" cy="456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DB1567-8D17-4055-82F8-10776053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5161" y="4822933"/>
              <a:ext cx="297446" cy="45672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05EB6-EDFD-4FC4-ACB1-240D52A20336}"/>
              </a:ext>
            </a:extLst>
          </p:cNvPr>
          <p:cNvGrpSpPr/>
          <p:nvPr/>
        </p:nvGrpSpPr>
        <p:grpSpPr>
          <a:xfrm>
            <a:off x="4180905" y="4659085"/>
            <a:ext cx="6203347" cy="461666"/>
            <a:chOff x="4180905" y="4659085"/>
            <a:chExt cx="6203347" cy="4616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7DDF0-EEE5-47E0-A11F-4D2ACF33779D}"/>
                </a:ext>
              </a:extLst>
            </p:cNvPr>
            <p:cNvSpPr txBox="1"/>
            <p:nvPr/>
          </p:nvSpPr>
          <p:spPr>
            <a:xfrm>
              <a:off x="4180905" y="465908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21F208-A2FA-46B0-B7C2-113971D4F678}"/>
                </a:ext>
              </a:extLst>
            </p:cNvPr>
            <p:cNvSpPr txBox="1"/>
            <p:nvPr/>
          </p:nvSpPr>
          <p:spPr>
            <a:xfrm>
              <a:off x="5019512" y="4659085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B8057D-5D90-40A6-9067-11FFB82E6447}"/>
                </a:ext>
              </a:extLst>
            </p:cNvPr>
            <p:cNvSpPr txBox="1"/>
            <p:nvPr/>
          </p:nvSpPr>
          <p:spPr>
            <a:xfrm>
              <a:off x="5845722" y="465908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A4A22-5617-4DDF-B7B1-E7F292935930}"/>
                </a:ext>
              </a:extLst>
            </p:cNvPr>
            <p:cNvSpPr txBox="1"/>
            <p:nvPr/>
          </p:nvSpPr>
          <p:spPr>
            <a:xfrm>
              <a:off x="6687980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58BC1D-C0C4-46C9-A429-DB442EF4A60A}"/>
                </a:ext>
              </a:extLst>
            </p:cNvPr>
            <p:cNvSpPr txBox="1"/>
            <p:nvPr/>
          </p:nvSpPr>
          <p:spPr>
            <a:xfrm>
              <a:off x="7519241" y="465908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897DDA-C020-4285-9913-B24A9BC44AEF}"/>
                </a:ext>
              </a:extLst>
            </p:cNvPr>
            <p:cNvSpPr txBox="1"/>
            <p:nvPr/>
          </p:nvSpPr>
          <p:spPr>
            <a:xfrm>
              <a:off x="8346397" y="46590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81AF5-4750-47D3-B65A-C133FC58149F}"/>
                </a:ext>
              </a:extLst>
            </p:cNvPr>
            <p:cNvSpPr txBox="1"/>
            <p:nvPr/>
          </p:nvSpPr>
          <p:spPr>
            <a:xfrm>
              <a:off x="9183234" y="4659085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4AE51-50FA-46A6-8CB1-16D5435AFE5B}"/>
                </a:ext>
              </a:extLst>
            </p:cNvPr>
            <p:cNvSpPr txBox="1"/>
            <p:nvPr/>
          </p:nvSpPr>
          <p:spPr>
            <a:xfrm>
              <a:off x="10005622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FCF9B-2434-4919-9D5F-A2B9284F5CA9}"/>
              </a:ext>
            </a:extLst>
          </p:cNvPr>
          <p:cNvCxnSpPr/>
          <p:nvPr/>
        </p:nvCxnSpPr>
        <p:spPr>
          <a:xfrm>
            <a:off x="2631633" y="5480274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E54015-F097-4C1B-982D-82528B709009}"/>
              </a:ext>
            </a:extLst>
          </p:cNvPr>
          <p:cNvGrpSpPr/>
          <p:nvPr/>
        </p:nvGrpSpPr>
        <p:grpSpPr>
          <a:xfrm>
            <a:off x="3892475" y="944043"/>
            <a:ext cx="7217495" cy="600423"/>
            <a:chOff x="3725047" y="833266"/>
            <a:chExt cx="7217495" cy="6004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B153BF-921A-49D9-A3FC-CD501842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5047" y="846667"/>
              <a:ext cx="473737" cy="5870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EB51AB-F437-44C9-9C6F-CDB0204F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813" y="846667"/>
              <a:ext cx="473737" cy="58702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DDE3E-A47B-4E08-9A0C-2B3F7D71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9" y="846667"/>
              <a:ext cx="473737" cy="5870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E80A29-2F5E-49B6-AAA4-262FC053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345" y="846667"/>
              <a:ext cx="473737" cy="5870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3C7286-E159-4FD8-A8BA-E042F6CD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0809" y="833266"/>
              <a:ext cx="473737" cy="5870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D4D8D1-1F49-4851-AAF9-A8CF5A2E5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8575" y="846667"/>
              <a:ext cx="473737" cy="5870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9AD9E-B5E7-4D3B-8E86-6018EFE3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2669" y="846667"/>
              <a:ext cx="473737" cy="5870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003318-13B9-425C-8DDF-48649FFE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8805" y="846667"/>
              <a:ext cx="473737" cy="5870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B36B3E-80FD-4593-8078-88CB053FAE77}"/>
              </a:ext>
            </a:extLst>
          </p:cNvPr>
          <p:cNvGrpSpPr/>
          <p:nvPr/>
        </p:nvGrpSpPr>
        <p:grpSpPr>
          <a:xfrm>
            <a:off x="3917968" y="1737245"/>
            <a:ext cx="7093152" cy="461669"/>
            <a:chOff x="4180905" y="4659082"/>
            <a:chExt cx="7093152" cy="4616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AC06D8-5CED-4FB4-8DB3-D070AAC6C8EB}"/>
                </a:ext>
              </a:extLst>
            </p:cNvPr>
            <p:cNvSpPr txBox="1"/>
            <p:nvPr/>
          </p:nvSpPr>
          <p:spPr>
            <a:xfrm>
              <a:off x="4180905" y="465908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A68BB3-1AF8-4C21-BDE2-1CFE82BF81AD}"/>
                </a:ext>
              </a:extLst>
            </p:cNvPr>
            <p:cNvSpPr txBox="1"/>
            <p:nvPr/>
          </p:nvSpPr>
          <p:spPr>
            <a:xfrm>
              <a:off x="5133726" y="4659082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36838-3163-4FBD-85AB-062FF66A7761}"/>
                </a:ext>
              </a:extLst>
            </p:cNvPr>
            <p:cNvSpPr txBox="1"/>
            <p:nvPr/>
          </p:nvSpPr>
          <p:spPr>
            <a:xfrm>
              <a:off x="6108659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2E2A7-1E70-4976-BE3D-9E0B6439179F}"/>
                </a:ext>
              </a:extLst>
            </p:cNvPr>
            <p:cNvSpPr txBox="1"/>
            <p:nvPr/>
          </p:nvSpPr>
          <p:spPr>
            <a:xfrm>
              <a:off x="7050946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17694-F3FD-494D-8092-2532FCE4975F}"/>
                </a:ext>
              </a:extLst>
            </p:cNvPr>
            <p:cNvSpPr txBox="1"/>
            <p:nvPr/>
          </p:nvSpPr>
          <p:spPr>
            <a:xfrm>
              <a:off x="8070368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DA2CC-C58B-487F-B82C-2A90E34ADF10}"/>
                </a:ext>
              </a:extLst>
            </p:cNvPr>
            <p:cNvSpPr txBox="1"/>
            <p:nvPr/>
          </p:nvSpPr>
          <p:spPr>
            <a:xfrm>
              <a:off x="9022943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BF6550-6EDB-4D57-AA90-C608478E0F24}"/>
                </a:ext>
              </a:extLst>
            </p:cNvPr>
            <p:cNvSpPr txBox="1"/>
            <p:nvPr/>
          </p:nvSpPr>
          <p:spPr>
            <a:xfrm>
              <a:off x="9939069" y="4659084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A95FE-F20D-4BB1-89A3-940EA4D36B9F}"/>
                </a:ext>
              </a:extLst>
            </p:cNvPr>
            <p:cNvSpPr txBox="1"/>
            <p:nvPr/>
          </p:nvSpPr>
          <p:spPr>
            <a:xfrm>
              <a:off x="10946723" y="4659085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876AD-8FC8-4BF0-A5E7-972A4561D694}"/>
              </a:ext>
            </a:extLst>
          </p:cNvPr>
          <p:cNvCxnSpPr/>
          <p:nvPr/>
        </p:nvCxnSpPr>
        <p:spPr>
          <a:xfrm>
            <a:off x="2572479" y="1030016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E5A899F-2626-48E9-A0B7-0EEFFAA528C4}"/>
              </a:ext>
            </a:extLst>
          </p:cNvPr>
          <p:cNvSpPr/>
          <p:nvPr/>
        </p:nvSpPr>
        <p:spPr>
          <a:xfrm>
            <a:off x="2572479" y="471055"/>
            <a:ext cx="8885230" cy="57872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AC1C7-4A62-4187-BF5C-C9B88864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1" y="599680"/>
            <a:ext cx="2124371" cy="56586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0D7B28-326E-4AAB-A9E4-7B4AC380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820" y="3047999"/>
            <a:ext cx="874113" cy="15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23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0">
        <p159:morph option="byObject"/>
      </p:transition>
    </mc:Choice>
    <mc:Fallback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72DF50-5011-4897-9000-EACFC8053776}"/>
              </a:ext>
            </a:extLst>
          </p:cNvPr>
          <p:cNvGrpSpPr/>
          <p:nvPr/>
        </p:nvGrpSpPr>
        <p:grpSpPr>
          <a:xfrm>
            <a:off x="4217489" y="5251911"/>
            <a:ext cx="6131036" cy="481892"/>
            <a:chOff x="3551571" y="4822933"/>
            <a:chExt cx="6131036" cy="4818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6B2B7B-9F6F-4E93-890E-0509E65C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571" y="4848098"/>
              <a:ext cx="297446" cy="4567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3D98B5-EF71-453F-B5AE-D2D6C528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0178" y="4822937"/>
              <a:ext cx="297446" cy="4567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7DC6B4-39A8-4D7C-A9E0-6A30D8F47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3900" y="4842932"/>
              <a:ext cx="297446" cy="4567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1C4EBA-A8F3-413B-B46F-EFC0ED8F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646" y="4828102"/>
              <a:ext cx="297446" cy="4567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EE8FCF-4E30-4260-A7D7-BB3A5A57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9907" y="4822936"/>
              <a:ext cx="297446" cy="4567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C110F4-6523-48CE-9173-EA8925F2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639" y="4822935"/>
              <a:ext cx="297446" cy="4567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3A598D-CBEB-4210-A6F6-B4A8401A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3900" y="4822934"/>
              <a:ext cx="297446" cy="456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DB1567-8D17-4055-82F8-10776053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5161" y="4822933"/>
              <a:ext cx="297446" cy="45672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05EB6-EDFD-4FC4-ACB1-240D52A20336}"/>
              </a:ext>
            </a:extLst>
          </p:cNvPr>
          <p:cNvGrpSpPr/>
          <p:nvPr/>
        </p:nvGrpSpPr>
        <p:grpSpPr>
          <a:xfrm>
            <a:off x="4180905" y="4659085"/>
            <a:ext cx="6203347" cy="461666"/>
            <a:chOff x="4180905" y="4659085"/>
            <a:chExt cx="6203347" cy="4616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7DDF0-EEE5-47E0-A11F-4D2ACF33779D}"/>
                </a:ext>
              </a:extLst>
            </p:cNvPr>
            <p:cNvSpPr txBox="1"/>
            <p:nvPr/>
          </p:nvSpPr>
          <p:spPr>
            <a:xfrm>
              <a:off x="4180905" y="465908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21F208-A2FA-46B0-B7C2-113971D4F678}"/>
                </a:ext>
              </a:extLst>
            </p:cNvPr>
            <p:cNvSpPr txBox="1"/>
            <p:nvPr/>
          </p:nvSpPr>
          <p:spPr>
            <a:xfrm>
              <a:off x="5019512" y="4659085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B8057D-5D90-40A6-9067-11FFB82E6447}"/>
                </a:ext>
              </a:extLst>
            </p:cNvPr>
            <p:cNvSpPr txBox="1"/>
            <p:nvPr/>
          </p:nvSpPr>
          <p:spPr>
            <a:xfrm>
              <a:off x="5845722" y="465908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A4A22-5617-4DDF-B7B1-E7F292935930}"/>
                </a:ext>
              </a:extLst>
            </p:cNvPr>
            <p:cNvSpPr txBox="1"/>
            <p:nvPr/>
          </p:nvSpPr>
          <p:spPr>
            <a:xfrm>
              <a:off x="6687980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58BC1D-C0C4-46C9-A429-DB442EF4A60A}"/>
                </a:ext>
              </a:extLst>
            </p:cNvPr>
            <p:cNvSpPr txBox="1"/>
            <p:nvPr/>
          </p:nvSpPr>
          <p:spPr>
            <a:xfrm>
              <a:off x="7519241" y="465908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897DDA-C020-4285-9913-B24A9BC44AEF}"/>
                </a:ext>
              </a:extLst>
            </p:cNvPr>
            <p:cNvSpPr txBox="1"/>
            <p:nvPr/>
          </p:nvSpPr>
          <p:spPr>
            <a:xfrm>
              <a:off x="8346397" y="46590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81AF5-4750-47D3-B65A-C133FC58149F}"/>
                </a:ext>
              </a:extLst>
            </p:cNvPr>
            <p:cNvSpPr txBox="1"/>
            <p:nvPr/>
          </p:nvSpPr>
          <p:spPr>
            <a:xfrm>
              <a:off x="9183234" y="4659085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4AE51-50FA-46A6-8CB1-16D5435AFE5B}"/>
                </a:ext>
              </a:extLst>
            </p:cNvPr>
            <p:cNvSpPr txBox="1"/>
            <p:nvPr/>
          </p:nvSpPr>
          <p:spPr>
            <a:xfrm>
              <a:off x="10005622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FCF9B-2434-4919-9D5F-A2B9284F5CA9}"/>
              </a:ext>
            </a:extLst>
          </p:cNvPr>
          <p:cNvCxnSpPr/>
          <p:nvPr/>
        </p:nvCxnSpPr>
        <p:spPr>
          <a:xfrm>
            <a:off x="2631633" y="5480274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E54015-F097-4C1B-982D-82528B709009}"/>
              </a:ext>
            </a:extLst>
          </p:cNvPr>
          <p:cNvGrpSpPr/>
          <p:nvPr/>
        </p:nvGrpSpPr>
        <p:grpSpPr>
          <a:xfrm>
            <a:off x="3892475" y="944043"/>
            <a:ext cx="7217495" cy="600423"/>
            <a:chOff x="3725047" y="833266"/>
            <a:chExt cx="7217495" cy="6004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B153BF-921A-49D9-A3FC-CD501842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5047" y="846667"/>
              <a:ext cx="473737" cy="5870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EB51AB-F437-44C9-9C6F-CDB0204F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813" y="846667"/>
              <a:ext cx="473737" cy="58702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DDE3E-A47B-4E08-9A0C-2B3F7D71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9" y="846667"/>
              <a:ext cx="473737" cy="5870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E80A29-2F5E-49B6-AAA4-262FC053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345" y="846667"/>
              <a:ext cx="473737" cy="5870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3C7286-E159-4FD8-A8BA-E042F6CD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0809" y="833266"/>
              <a:ext cx="473737" cy="5870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D4D8D1-1F49-4851-AAF9-A8CF5A2E5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8575" y="846667"/>
              <a:ext cx="473737" cy="5870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9AD9E-B5E7-4D3B-8E86-6018EFE3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2669" y="846667"/>
              <a:ext cx="473737" cy="5870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003318-13B9-425C-8DDF-48649FFE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8805" y="846667"/>
              <a:ext cx="473737" cy="5870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B36B3E-80FD-4593-8078-88CB053FAE77}"/>
              </a:ext>
            </a:extLst>
          </p:cNvPr>
          <p:cNvGrpSpPr/>
          <p:nvPr/>
        </p:nvGrpSpPr>
        <p:grpSpPr>
          <a:xfrm>
            <a:off x="3917968" y="1737245"/>
            <a:ext cx="7093152" cy="461669"/>
            <a:chOff x="4180905" y="4659082"/>
            <a:chExt cx="7093152" cy="4616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AC06D8-5CED-4FB4-8DB3-D070AAC6C8EB}"/>
                </a:ext>
              </a:extLst>
            </p:cNvPr>
            <p:cNvSpPr txBox="1"/>
            <p:nvPr/>
          </p:nvSpPr>
          <p:spPr>
            <a:xfrm>
              <a:off x="4180905" y="465908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A68BB3-1AF8-4C21-BDE2-1CFE82BF81AD}"/>
                </a:ext>
              </a:extLst>
            </p:cNvPr>
            <p:cNvSpPr txBox="1"/>
            <p:nvPr/>
          </p:nvSpPr>
          <p:spPr>
            <a:xfrm>
              <a:off x="5133726" y="4659082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36838-3163-4FBD-85AB-062FF66A7761}"/>
                </a:ext>
              </a:extLst>
            </p:cNvPr>
            <p:cNvSpPr txBox="1"/>
            <p:nvPr/>
          </p:nvSpPr>
          <p:spPr>
            <a:xfrm>
              <a:off x="6108659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2E2A7-1E70-4976-BE3D-9E0B6439179F}"/>
                </a:ext>
              </a:extLst>
            </p:cNvPr>
            <p:cNvSpPr txBox="1"/>
            <p:nvPr/>
          </p:nvSpPr>
          <p:spPr>
            <a:xfrm>
              <a:off x="7050946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17694-F3FD-494D-8092-2532FCE4975F}"/>
                </a:ext>
              </a:extLst>
            </p:cNvPr>
            <p:cNvSpPr txBox="1"/>
            <p:nvPr/>
          </p:nvSpPr>
          <p:spPr>
            <a:xfrm>
              <a:off x="8070368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DA2CC-C58B-487F-B82C-2A90E34ADF10}"/>
                </a:ext>
              </a:extLst>
            </p:cNvPr>
            <p:cNvSpPr txBox="1"/>
            <p:nvPr/>
          </p:nvSpPr>
          <p:spPr>
            <a:xfrm>
              <a:off x="9022943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BF6550-6EDB-4D57-AA90-C608478E0F24}"/>
                </a:ext>
              </a:extLst>
            </p:cNvPr>
            <p:cNvSpPr txBox="1"/>
            <p:nvPr/>
          </p:nvSpPr>
          <p:spPr>
            <a:xfrm>
              <a:off x="9939069" y="4659084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A95FE-F20D-4BB1-89A3-940EA4D36B9F}"/>
                </a:ext>
              </a:extLst>
            </p:cNvPr>
            <p:cNvSpPr txBox="1"/>
            <p:nvPr/>
          </p:nvSpPr>
          <p:spPr>
            <a:xfrm>
              <a:off x="10946723" y="4659085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876AD-8FC8-4BF0-A5E7-972A4561D694}"/>
              </a:ext>
            </a:extLst>
          </p:cNvPr>
          <p:cNvCxnSpPr/>
          <p:nvPr/>
        </p:nvCxnSpPr>
        <p:spPr>
          <a:xfrm>
            <a:off x="2572479" y="1030016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E5A899F-2626-48E9-A0B7-0EEFFAA528C4}"/>
              </a:ext>
            </a:extLst>
          </p:cNvPr>
          <p:cNvSpPr/>
          <p:nvPr/>
        </p:nvSpPr>
        <p:spPr>
          <a:xfrm>
            <a:off x="2572479" y="471055"/>
            <a:ext cx="8885230" cy="57872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AC1C7-4A62-4187-BF5C-C9B88864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1" y="599680"/>
            <a:ext cx="2124371" cy="56586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728CF16-D6E3-4748-893F-BD34F8EC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820" y="3047999"/>
            <a:ext cx="874113" cy="157197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02B83A5-4620-4159-8649-AA7C62AB6D39}"/>
              </a:ext>
            </a:extLst>
          </p:cNvPr>
          <p:cNvSpPr/>
          <p:nvPr/>
        </p:nvSpPr>
        <p:spPr>
          <a:xfrm>
            <a:off x="4247246" y="957444"/>
            <a:ext cx="5033749" cy="196066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many times I need to climb up to figure out which switch operates which bulb?</a:t>
            </a:r>
          </a:p>
        </p:txBody>
      </p:sp>
    </p:spTree>
    <p:extLst>
      <p:ext uri="{BB962C8B-B14F-4D97-AF65-F5344CB8AC3E}">
        <p14:creationId xmlns:p14="http://schemas.microsoft.com/office/powerpoint/2010/main" val="387559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72DF50-5011-4897-9000-EACFC8053776}"/>
              </a:ext>
            </a:extLst>
          </p:cNvPr>
          <p:cNvGrpSpPr/>
          <p:nvPr/>
        </p:nvGrpSpPr>
        <p:grpSpPr>
          <a:xfrm>
            <a:off x="4217489" y="5251911"/>
            <a:ext cx="6131036" cy="481892"/>
            <a:chOff x="3551571" y="4822933"/>
            <a:chExt cx="6131036" cy="4818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6B2B7B-9F6F-4E93-890E-0509E65C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571" y="4848098"/>
              <a:ext cx="297446" cy="4567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3D98B5-EF71-453F-B5AE-D2D6C528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0178" y="4822937"/>
              <a:ext cx="297446" cy="4567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7DC6B4-39A8-4D7C-A9E0-6A30D8F47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3900" y="4842932"/>
              <a:ext cx="297446" cy="4567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1C4EBA-A8F3-413B-B46F-EFC0ED8F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646" y="4828102"/>
              <a:ext cx="297446" cy="4567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EE8FCF-4E30-4260-A7D7-BB3A5A57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9907" y="4822936"/>
              <a:ext cx="297446" cy="4567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C110F4-6523-48CE-9173-EA8925F2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639" y="4822935"/>
              <a:ext cx="297446" cy="4567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3A598D-CBEB-4210-A6F6-B4A8401A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3900" y="4822934"/>
              <a:ext cx="297446" cy="456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DB1567-8D17-4055-82F8-10776053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5161" y="4822933"/>
              <a:ext cx="297446" cy="45672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05EB6-EDFD-4FC4-ACB1-240D52A20336}"/>
              </a:ext>
            </a:extLst>
          </p:cNvPr>
          <p:cNvGrpSpPr/>
          <p:nvPr/>
        </p:nvGrpSpPr>
        <p:grpSpPr>
          <a:xfrm>
            <a:off x="4180905" y="4659085"/>
            <a:ext cx="6203347" cy="461666"/>
            <a:chOff x="4180905" y="4659085"/>
            <a:chExt cx="6203347" cy="4616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7DDF0-EEE5-47E0-A11F-4D2ACF33779D}"/>
                </a:ext>
              </a:extLst>
            </p:cNvPr>
            <p:cNvSpPr txBox="1"/>
            <p:nvPr/>
          </p:nvSpPr>
          <p:spPr>
            <a:xfrm>
              <a:off x="4180905" y="465908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21F208-A2FA-46B0-B7C2-113971D4F678}"/>
                </a:ext>
              </a:extLst>
            </p:cNvPr>
            <p:cNvSpPr txBox="1"/>
            <p:nvPr/>
          </p:nvSpPr>
          <p:spPr>
            <a:xfrm>
              <a:off x="5019512" y="4659085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B8057D-5D90-40A6-9067-11FFB82E6447}"/>
                </a:ext>
              </a:extLst>
            </p:cNvPr>
            <p:cNvSpPr txBox="1"/>
            <p:nvPr/>
          </p:nvSpPr>
          <p:spPr>
            <a:xfrm>
              <a:off x="5845722" y="465908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A4A22-5617-4DDF-B7B1-E7F292935930}"/>
                </a:ext>
              </a:extLst>
            </p:cNvPr>
            <p:cNvSpPr txBox="1"/>
            <p:nvPr/>
          </p:nvSpPr>
          <p:spPr>
            <a:xfrm>
              <a:off x="6687980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58BC1D-C0C4-46C9-A429-DB442EF4A60A}"/>
                </a:ext>
              </a:extLst>
            </p:cNvPr>
            <p:cNvSpPr txBox="1"/>
            <p:nvPr/>
          </p:nvSpPr>
          <p:spPr>
            <a:xfrm>
              <a:off x="7519241" y="465908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897DDA-C020-4285-9913-B24A9BC44AEF}"/>
                </a:ext>
              </a:extLst>
            </p:cNvPr>
            <p:cNvSpPr txBox="1"/>
            <p:nvPr/>
          </p:nvSpPr>
          <p:spPr>
            <a:xfrm>
              <a:off x="8346397" y="46590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81AF5-4750-47D3-B65A-C133FC58149F}"/>
                </a:ext>
              </a:extLst>
            </p:cNvPr>
            <p:cNvSpPr txBox="1"/>
            <p:nvPr/>
          </p:nvSpPr>
          <p:spPr>
            <a:xfrm>
              <a:off x="9183234" y="4659085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4AE51-50FA-46A6-8CB1-16D5435AFE5B}"/>
                </a:ext>
              </a:extLst>
            </p:cNvPr>
            <p:cNvSpPr txBox="1"/>
            <p:nvPr/>
          </p:nvSpPr>
          <p:spPr>
            <a:xfrm>
              <a:off x="10005622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FCF9B-2434-4919-9D5F-A2B9284F5CA9}"/>
              </a:ext>
            </a:extLst>
          </p:cNvPr>
          <p:cNvCxnSpPr/>
          <p:nvPr/>
        </p:nvCxnSpPr>
        <p:spPr>
          <a:xfrm>
            <a:off x="2631633" y="5480274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E54015-F097-4C1B-982D-82528B709009}"/>
              </a:ext>
            </a:extLst>
          </p:cNvPr>
          <p:cNvGrpSpPr/>
          <p:nvPr/>
        </p:nvGrpSpPr>
        <p:grpSpPr>
          <a:xfrm>
            <a:off x="3892475" y="944043"/>
            <a:ext cx="7217495" cy="600423"/>
            <a:chOff x="3725047" y="833266"/>
            <a:chExt cx="7217495" cy="6004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B153BF-921A-49D9-A3FC-CD501842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5047" y="846667"/>
              <a:ext cx="473737" cy="5870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EB51AB-F437-44C9-9C6F-CDB0204F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813" y="846667"/>
              <a:ext cx="473737" cy="58702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DDE3E-A47B-4E08-9A0C-2B3F7D71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9" y="846667"/>
              <a:ext cx="473737" cy="5870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E80A29-2F5E-49B6-AAA4-262FC053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345" y="846667"/>
              <a:ext cx="473737" cy="5870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3C7286-E159-4FD8-A8BA-E042F6CD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0809" y="833266"/>
              <a:ext cx="473737" cy="5870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D4D8D1-1F49-4851-AAF9-A8CF5A2E5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8575" y="846667"/>
              <a:ext cx="473737" cy="5870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9AD9E-B5E7-4D3B-8E86-6018EFE3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2669" y="846667"/>
              <a:ext cx="473737" cy="5870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003318-13B9-425C-8DDF-48649FFE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8805" y="846667"/>
              <a:ext cx="473737" cy="5870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B36B3E-80FD-4593-8078-88CB053FAE77}"/>
              </a:ext>
            </a:extLst>
          </p:cNvPr>
          <p:cNvGrpSpPr/>
          <p:nvPr/>
        </p:nvGrpSpPr>
        <p:grpSpPr>
          <a:xfrm>
            <a:off x="3917968" y="1737245"/>
            <a:ext cx="7093152" cy="461669"/>
            <a:chOff x="4180905" y="4659082"/>
            <a:chExt cx="7093152" cy="4616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AC06D8-5CED-4FB4-8DB3-D070AAC6C8EB}"/>
                </a:ext>
              </a:extLst>
            </p:cNvPr>
            <p:cNvSpPr txBox="1"/>
            <p:nvPr/>
          </p:nvSpPr>
          <p:spPr>
            <a:xfrm>
              <a:off x="4180905" y="465908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A68BB3-1AF8-4C21-BDE2-1CFE82BF81AD}"/>
                </a:ext>
              </a:extLst>
            </p:cNvPr>
            <p:cNvSpPr txBox="1"/>
            <p:nvPr/>
          </p:nvSpPr>
          <p:spPr>
            <a:xfrm>
              <a:off x="5133726" y="4659082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36838-3163-4FBD-85AB-062FF66A7761}"/>
                </a:ext>
              </a:extLst>
            </p:cNvPr>
            <p:cNvSpPr txBox="1"/>
            <p:nvPr/>
          </p:nvSpPr>
          <p:spPr>
            <a:xfrm>
              <a:off x="6108659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2E2A7-1E70-4976-BE3D-9E0B6439179F}"/>
                </a:ext>
              </a:extLst>
            </p:cNvPr>
            <p:cNvSpPr txBox="1"/>
            <p:nvPr/>
          </p:nvSpPr>
          <p:spPr>
            <a:xfrm>
              <a:off x="7050946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17694-F3FD-494D-8092-2532FCE4975F}"/>
                </a:ext>
              </a:extLst>
            </p:cNvPr>
            <p:cNvSpPr txBox="1"/>
            <p:nvPr/>
          </p:nvSpPr>
          <p:spPr>
            <a:xfrm>
              <a:off x="8070368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DA2CC-C58B-487F-B82C-2A90E34ADF10}"/>
                </a:ext>
              </a:extLst>
            </p:cNvPr>
            <p:cNvSpPr txBox="1"/>
            <p:nvPr/>
          </p:nvSpPr>
          <p:spPr>
            <a:xfrm>
              <a:off x="9022943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BF6550-6EDB-4D57-AA90-C608478E0F24}"/>
                </a:ext>
              </a:extLst>
            </p:cNvPr>
            <p:cNvSpPr txBox="1"/>
            <p:nvPr/>
          </p:nvSpPr>
          <p:spPr>
            <a:xfrm>
              <a:off x="9939069" y="4659084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A95FE-F20D-4BB1-89A3-940EA4D36B9F}"/>
                </a:ext>
              </a:extLst>
            </p:cNvPr>
            <p:cNvSpPr txBox="1"/>
            <p:nvPr/>
          </p:nvSpPr>
          <p:spPr>
            <a:xfrm>
              <a:off x="10946723" y="4659085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876AD-8FC8-4BF0-A5E7-972A4561D694}"/>
              </a:ext>
            </a:extLst>
          </p:cNvPr>
          <p:cNvCxnSpPr/>
          <p:nvPr/>
        </p:nvCxnSpPr>
        <p:spPr>
          <a:xfrm>
            <a:off x="2572479" y="1030016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3AC1C7-4A62-4187-BF5C-C9B88864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1" y="599680"/>
            <a:ext cx="2124371" cy="56586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0D7B28-326E-4AAB-A9E4-7B4AC380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804" y="5708638"/>
            <a:ext cx="458100" cy="8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76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135</Words>
  <Application>Microsoft Office PowerPoint</Application>
  <PresentationFormat>Widescreen</PresentationFormat>
  <Paragraphs>73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Time to think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Dindar Öz</dc:creator>
  <cp:lastModifiedBy>Dindar Öz</cp:lastModifiedBy>
  <cp:revision>7</cp:revision>
  <dcterms:created xsi:type="dcterms:W3CDTF">2024-02-21T06:39:04Z</dcterms:created>
  <dcterms:modified xsi:type="dcterms:W3CDTF">2024-02-21T07:31:21Z</dcterms:modified>
</cp:coreProperties>
</file>