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2" r:id="rId10"/>
    <p:sldId id="273" r:id="rId11"/>
    <p:sldId id="274" r:id="rId12"/>
    <p:sldId id="275" r:id="rId13"/>
    <p:sldId id="277" r:id="rId14"/>
    <p:sldId id="276" r:id="rId15"/>
    <p:sldId id="279" r:id="rId16"/>
    <p:sldId id="280" r:id="rId17"/>
    <p:sldId id="281" r:id="rId18"/>
    <p:sldId id="282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6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2F8BA-F64E-4F99-8A8A-3B00C9834B3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3B9A40-F81F-41B4-A909-A1A687A0B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16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1. 2 </a:t>
            </a:r>
            <a:r>
              <a:rPr lang="tr-TR" dirty="0" err="1"/>
              <a:t>buckets</a:t>
            </a:r>
            <a:r>
              <a:rPr lang="tr-TR" dirty="0"/>
              <a:t> (4 </a:t>
            </a:r>
            <a:r>
              <a:rPr lang="tr-TR" dirty="0" err="1"/>
              <a:t>liters</a:t>
            </a:r>
            <a:r>
              <a:rPr lang="tr-TR" baseline="0" dirty="0"/>
              <a:t> </a:t>
            </a:r>
            <a:r>
              <a:rPr lang="tr-TR" baseline="0" dirty="0" err="1"/>
              <a:t>and</a:t>
            </a:r>
            <a:r>
              <a:rPr lang="tr-TR" baseline="0" dirty="0"/>
              <a:t> 9 </a:t>
            </a:r>
            <a:r>
              <a:rPr lang="tr-TR" baseline="0" dirty="0" err="1"/>
              <a:t>liters</a:t>
            </a:r>
            <a:r>
              <a:rPr lang="tr-TR" baseline="0" dirty="0"/>
              <a:t>) </a:t>
            </a:r>
            <a:r>
              <a:rPr lang="tr-TR" baseline="0" dirty="0" err="1"/>
              <a:t>get</a:t>
            </a:r>
            <a:r>
              <a:rPr lang="tr-TR" baseline="0" dirty="0"/>
              <a:t> 6 </a:t>
            </a:r>
            <a:r>
              <a:rPr lang="tr-TR" baseline="0" dirty="0" err="1"/>
              <a:t>liters</a:t>
            </a:r>
            <a:r>
              <a:rPr lang="tr-TR" baseline="0" dirty="0"/>
              <a:t> of </a:t>
            </a:r>
            <a:r>
              <a:rPr lang="tr-TR" baseline="0" dirty="0" err="1"/>
              <a:t>water</a:t>
            </a:r>
            <a:endParaRPr lang="tr-TR" baseline="0" dirty="0"/>
          </a:p>
          <a:p>
            <a:endParaRPr lang="tr-TR" baseline="0" dirty="0"/>
          </a:p>
          <a:p>
            <a:r>
              <a:rPr lang="tr-TR" baseline="0" dirty="0"/>
              <a:t>2. 2 </a:t>
            </a:r>
            <a:r>
              <a:rPr lang="tr-TR" baseline="0" dirty="0" err="1"/>
              <a:t>sandglasses</a:t>
            </a:r>
            <a:r>
              <a:rPr lang="tr-TR" baseline="0" dirty="0"/>
              <a:t> (4 </a:t>
            </a:r>
            <a:r>
              <a:rPr lang="tr-TR" baseline="0" dirty="0" err="1"/>
              <a:t>mins</a:t>
            </a:r>
            <a:r>
              <a:rPr lang="tr-TR" baseline="0" dirty="0"/>
              <a:t> </a:t>
            </a:r>
            <a:r>
              <a:rPr lang="tr-TR" baseline="0" dirty="0" err="1"/>
              <a:t>and</a:t>
            </a:r>
            <a:r>
              <a:rPr lang="tr-TR" baseline="0" dirty="0"/>
              <a:t> 7 </a:t>
            </a:r>
            <a:r>
              <a:rPr lang="tr-TR" baseline="0" dirty="0" err="1"/>
              <a:t>mins</a:t>
            </a:r>
            <a:r>
              <a:rPr lang="tr-TR" baseline="0" dirty="0"/>
              <a:t>).  </a:t>
            </a:r>
            <a:r>
              <a:rPr lang="tr-TR" baseline="0" dirty="0" err="1"/>
              <a:t>Measure</a:t>
            </a:r>
            <a:r>
              <a:rPr lang="tr-TR" baseline="0" dirty="0"/>
              <a:t> 9 </a:t>
            </a:r>
            <a:r>
              <a:rPr lang="tr-TR" baseline="0" dirty="0" err="1"/>
              <a:t>mins</a:t>
            </a:r>
            <a:r>
              <a:rPr lang="tr-TR" baseline="0" dirty="0"/>
              <a:t> 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670F-CCCC-488D-95A7-6A340756E6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9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AA6F3-11C3-449F-B710-50E8A10C70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62415-CCFF-4917-AC06-E3F69ECCF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AEA30-B90A-4EF0-9DE3-C67E9CEAF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3593-D936-4073-A167-EA74F58C312A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DBA68-445B-49A0-8518-55835AB15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B2A5A-DB87-49CD-B278-09A50C566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02BE-A0FA-4B00-AF53-EFE1635A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99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0501D-C592-4E04-8775-45E770F18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F8E297-335A-4B32-B815-305DD6324D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5E886-FEE8-410F-9795-4DFFD9E1D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3593-D936-4073-A167-EA74F58C312A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1AB5E-DFFB-4E1B-A191-62B592FB5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3C713-D40F-4BC9-AAE8-35285DA1C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02BE-A0FA-4B00-AF53-EFE1635A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63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40E83D-F95B-4010-917E-160D67EEBA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076619-9C40-486A-BD6B-F00E845B3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23700-BED0-4A11-96B6-CE98866AB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3593-D936-4073-A167-EA74F58C312A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E3891-E72D-4009-96F4-E54EDCF38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4D7E0-636C-4FE4-9249-E8DFC3F24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02BE-A0FA-4B00-AF53-EFE1635A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3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15E8C-282A-4DD7-A89E-B927ADEE9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6D0C3-F42A-4832-AA7C-5EA2D518A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5E544-90D0-479A-A7F8-19D2DB164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3593-D936-4073-A167-EA74F58C312A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7549A-599B-496F-AE6E-83FDD5740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9796B-D772-44FA-9A9A-5F2F7817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02BE-A0FA-4B00-AF53-EFE1635A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32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627E3-B55B-4B33-B27F-000E58726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C6BF2-064C-42D4-AFD8-377958445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9C1D5-B379-40F6-BD0C-13BDC7A54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3593-D936-4073-A167-EA74F58C312A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775D5-6907-4832-86AE-1B507EE92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1030F-3CD1-4E79-840A-F9233E590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02BE-A0FA-4B00-AF53-EFE1635A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607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94073-D17C-4EC9-88D1-CA7D443C2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8E792-99B9-4C6B-8F54-FD6BAEF732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4004B5-6E85-4B34-B317-31E40C5EC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1F5F9-EF33-4CDF-B26C-5B57D6F87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3593-D936-4073-A167-EA74F58C312A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DFA3C-F668-4ADA-87E0-79989827A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B0CA9-4CD6-4B2E-8934-EB7BAC311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02BE-A0FA-4B00-AF53-EFE1635A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3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441B3-98E0-4EB6-8FCF-0A7FB79BF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4F62E-B557-441C-B4B6-13016F029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139428-0C88-4AA7-9411-64099DB85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627EB2-52A5-4A17-BDC2-F1F5E8F7F6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D226DB-6F25-4935-BAB3-197BB4A953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7E8EA6-7775-4525-8C57-B3874B13F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3593-D936-4073-A167-EA74F58C312A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5014B2-579F-48D8-94A6-B7116F539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B45213-AC8D-407D-90AA-D36E30094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02BE-A0FA-4B00-AF53-EFE1635A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63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5839B-6BCB-4EAF-B43F-B1E04734A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302439-07E7-4EEE-880C-AFFFCD4CD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3593-D936-4073-A167-EA74F58C312A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A25D9E-3C14-48FF-A7E4-405E87ACA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101C8-8497-4144-B129-C89461F87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02BE-A0FA-4B00-AF53-EFE1635A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08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80E666-CC9C-40DD-B2C8-4AD967CEF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3593-D936-4073-A167-EA74F58C312A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03F6E8-4AF5-4C0A-A569-35585ABB9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4C4186-683F-401F-800C-81BD219DB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02BE-A0FA-4B00-AF53-EFE1635A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20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AEF69-7E5A-40EA-9453-16FF37324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9FB72-CED4-41DC-BCC7-4A681ADC5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C279E0-D7E7-48FE-8446-BE4C26E41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6C5FB-4188-4DEC-9538-14E898A2B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3593-D936-4073-A167-EA74F58C312A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677F1-944E-4253-AB51-76F5DC539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D40B8-14BD-45B0-BA3A-C23310DA8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02BE-A0FA-4B00-AF53-EFE1635A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68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FBFFE-12FD-4ABC-B7E5-297C11E42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CE06D1-112A-42E0-9203-218713090C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2402F2-D416-47A7-B9DC-E340E20A5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7113C-9999-400D-A45D-921023886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3593-D936-4073-A167-EA74F58C312A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E581D-60B6-4707-9DC9-3C566AAC6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B1C2F-C646-4901-B3D3-3DCDC7C3D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02BE-A0FA-4B00-AF53-EFE1635A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96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344BF1-E402-4A00-A878-D055A8F2B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98E12-6510-4C32-B922-6B1DF864E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1194F-3AA3-42A3-831D-4D6C5FCE32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33593-D936-4073-A167-EA74F58C312A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0EF7D-23C4-4A15-AA41-23D597367A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27722-D412-48BA-9491-7DCFFDBFA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402BE-A0FA-4B00-AF53-EFE1635A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14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van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Time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think</a:t>
            </a:r>
            <a:endParaRPr lang="en-US" dirty="0"/>
          </a:p>
        </p:txBody>
      </p:sp>
      <p:sp>
        <p:nvSpPr>
          <p:cNvPr id="7" name="Alt Başlık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Greedy Pirates</a:t>
            </a:r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0993" y="4429919"/>
            <a:ext cx="20574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27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cons.iconarchive.com/icons/pictogrammers/material/256/pirate-icon.png">
            <a:extLst>
              <a:ext uri="{FF2B5EF4-FFF2-40B4-BE49-F238E27FC236}">
                <a16:creationId xmlns:a16="http://schemas.microsoft.com/office/drawing/2014/main" id="{FC3A228A-BD35-4525-B58A-5373A3A77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690" y="3031287"/>
            <a:ext cx="1148221" cy="116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icons.iconarchive.com/icons/pictogrammers/material/256/pirate-icon.png">
            <a:extLst>
              <a:ext uri="{FF2B5EF4-FFF2-40B4-BE49-F238E27FC236}">
                <a16:creationId xmlns:a16="http://schemas.microsoft.com/office/drawing/2014/main" id="{243E2105-1885-41EE-A8A0-F2E60A14C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791" y="274278"/>
            <a:ext cx="1148221" cy="116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icons.iconarchive.com/icons/pictogrammers/material/256/pirate-icon.png">
            <a:extLst>
              <a:ext uri="{FF2B5EF4-FFF2-40B4-BE49-F238E27FC236}">
                <a16:creationId xmlns:a16="http://schemas.microsoft.com/office/drawing/2014/main" id="{A94BD865-7FE7-4DA2-A1D0-776B906F2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090" y="1076842"/>
            <a:ext cx="1148221" cy="116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icons.iconarchive.com/icons/pictogrammers/material/256/pirate-icon.png">
            <a:extLst>
              <a:ext uri="{FF2B5EF4-FFF2-40B4-BE49-F238E27FC236}">
                <a16:creationId xmlns:a16="http://schemas.microsoft.com/office/drawing/2014/main" id="{BF364837-09DC-4162-B5FB-3C43FFA34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0234" y="3217163"/>
            <a:ext cx="1148221" cy="116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icons.iconarchive.com/icons/pictogrammers/material/256/pirate-icon.png">
            <a:extLst>
              <a:ext uri="{FF2B5EF4-FFF2-40B4-BE49-F238E27FC236}">
                <a16:creationId xmlns:a16="http://schemas.microsoft.com/office/drawing/2014/main" id="{A5C1920D-C5DF-499A-97C8-2C1C33D1B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488" y="5494867"/>
            <a:ext cx="1148221" cy="116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E18AE26-FE84-4C88-9DC9-5DC747ADC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984" y="2234920"/>
            <a:ext cx="649631" cy="4827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0297FF1-0488-4A7E-831C-0D294E9C824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51970" y="177787"/>
            <a:ext cx="1268761" cy="13510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A8C5F4-81AB-4854-9A2F-52325C6059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012" y="4503674"/>
            <a:ext cx="933574" cy="933574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5127BAA-1790-4406-9A6C-B13A2D00DC20}"/>
              </a:ext>
            </a:extLst>
          </p:cNvPr>
          <p:cNvGrpSpPr/>
          <p:nvPr/>
        </p:nvGrpSpPr>
        <p:grpSpPr>
          <a:xfrm>
            <a:off x="4218684" y="3509505"/>
            <a:ext cx="777035" cy="686838"/>
            <a:chOff x="4379822" y="3490861"/>
            <a:chExt cx="777035" cy="686838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9B7A414-FF32-452C-8879-854B229A0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0711" y="3799521"/>
              <a:ext cx="225778" cy="225778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D13A0CD0-EF99-4E42-8AC9-C97773F8F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8679" y="3731787"/>
              <a:ext cx="225778" cy="225778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41182B9B-221D-468A-81B9-DE6199235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5600" y="3564239"/>
              <a:ext cx="225778" cy="22577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F2011442-9976-4411-8121-22935F6EC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9822" y="3659384"/>
              <a:ext cx="225778" cy="22577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532564D-2325-4F3E-8D14-AF28841C4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3111" y="3951921"/>
              <a:ext cx="225778" cy="225778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7FA4FF21-615A-42C3-9194-9810F6DB83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2178" y="3490861"/>
              <a:ext cx="225778" cy="225778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A0CCC95-A9C3-46C8-AAD7-D84561914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1079" y="3839032"/>
              <a:ext cx="225778" cy="225778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B719E901-7BE8-42D2-A3E8-948CB2AE4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2222" y="3811784"/>
              <a:ext cx="225778" cy="225778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06EAD18-3266-44D6-8CCC-28AF5ACE51F0}"/>
              </a:ext>
            </a:extLst>
          </p:cNvPr>
          <p:cNvGrpSpPr/>
          <p:nvPr/>
        </p:nvGrpSpPr>
        <p:grpSpPr>
          <a:xfrm>
            <a:off x="5130533" y="1324608"/>
            <a:ext cx="777035" cy="686838"/>
            <a:chOff x="4379822" y="3490861"/>
            <a:chExt cx="777035" cy="686838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4EFB5526-03B1-4626-8D97-4869C090C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0711" y="3799521"/>
              <a:ext cx="225778" cy="225778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862B8D14-B04F-4357-8EE4-09942467D6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8679" y="3731787"/>
              <a:ext cx="225778" cy="225778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88A15569-4D8B-42C4-83B4-F71A516991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5600" y="3564239"/>
              <a:ext cx="225778" cy="225778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B981D021-9C7F-462F-B0B4-1CF9BEB19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9822" y="3659384"/>
              <a:ext cx="225778" cy="225778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73ECE29-3ECB-40A2-B6A3-E6D7DD9522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3111" y="3951921"/>
              <a:ext cx="225778" cy="225778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94CE0EE-A7FA-4E99-9357-68B2AB88A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2178" y="3490861"/>
              <a:ext cx="225778" cy="225778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FC68A361-C238-4ED7-9D41-3CF6A4401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1079" y="3839032"/>
              <a:ext cx="225778" cy="225778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C0F0F59C-958E-4401-BFC1-8AAEA87753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2222" y="3811784"/>
              <a:ext cx="225778" cy="225778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7BC56E8-07D8-4963-8790-698D3CFE2EAA}"/>
              </a:ext>
            </a:extLst>
          </p:cNvPr>
          <p:cNvGrpSpPr/>
          <p:nvPr/>
        </p:nvGrpSpPr>
        <p:grpSpPr>
          <a:xfrm>
            <a:off x="7313204" y="2038616"/>
            <a:ext cx="777035" cy="686838"/>
            <a:chOff x="4379822" y="3490861"/>
            <a:chExt cx="777035" cy="686838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3E97A11-9EE4-4B4C-AA43-31731F500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0711" y="3799521"/>
              <a:ext cx="225778" cy="225778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3904A75B-5D55-40DB-A781-58C83EA4B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8679" y="3731787"/>
              <a:ext cx="225778" cy="225778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6F74E530-712F-41E2-905C-CE27A6BE2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5600" y="3564239"/>
              <a:ext cx="225778" cy="225778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EF97FA43-E755-4DC0-B34E-FC49B9811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9822" y="3659384"/>
              <a:ext cx="225778" cy="225778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146FAFD7-D0D0-490E-88C2-30278A248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3111" y="3951921"/>
              <a:ext cx="225778" cy="225778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54CDEBB5-3C7B-467C-8FD3-75648BB26C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2178" y="3490861"/>
              <a:ext cx="225778" cy="225778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07CC40DD-E544-444F-9176-70CEA908A4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1079" y="3839032"/>
              <a:ext cx="225778" cy="225778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442AAE32-6359-4BE1-927B-DEFD65892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2222" y="3811784"/>
              <a:ext cx="225778" cy="225778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1F1E9F6-9AD7-48DF-B40F-E7A2CC45F4F4}"/>
              </a:ext>
            </a:extLst>
          </p:cNvPr>
          <p:cNvGrpSpPr/>
          <p:nvPr/>
        </p:nvGrpSpPr>
        <p:grpSpPr>
          <a:xfrm>
            <a:off x="8326078" y="3695381"/>
            <a:ext cx="777035" cy="686838"/>
            <a:chOff x="4379822" y="3490861"/>
            <a:chExt cx="777035" cy="686838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E1FCBF67-76B6-4D6E-B1BA-B327B2E6D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0711" y="3799521"/>
              <a:ext cx="225778" cy="225778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E00AAEF2-668F-4273-9994-9B11D5DA1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8679" y="3731787"/>
              <a:ext cx="225778" cy="225778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ED67D607-1329-4045-B756-A5EC57D232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5600" y="3564239"/>
              <a:ext cx="225778" cy="225778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6A320868-75EC-41D5-BEA5-78944DC87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9822" y="3659384"/>
              <a:ext cx="225778" cy="225778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121D0691-1DC9-435A-8719-C1B686F11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3111" y="3951921"/>
              <a:ext cx="225778" cy="225778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B080909B-B5C0-4D99-A626-F28EBB117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2178" y="3490861"/>
              <a:ext cx="225778" cy="225778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A2EA4B1D-5675-4548-ADEB-C2788DA9B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1079" y="3839032"/>
              <a:ext cx="225778" cy="225778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6BC4EAC5-A87B-4735-AF79-07B07B5AB8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2222" y="3811784"/>
              <a:ext cx="225778" cy="225778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5E00DD6-9B24-436D-962E-9EC6D157CEEB}"/>
              </a:ext>
            </a:extLst>
          </p:cNvPr>
          <p:cNvGrpSpPr/>
          <p:nvPr/>
        </p:nvGrpSpPr>
        <p:grpSpPr>
          <a:xfrm>
            <a:off x="7295055" y="5814209"/>
            <a:ext cx="777035" cy="686838"/>
            <a:chOff x="4379822" y="3490861"/>
            <a:chExt cx="777035" cy="686838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1B6E9B60-866D-4DC6-80EB-0C7682E64D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0711" y="3799521"/>
              <a:ext cx="225778" cy="225778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40E0CB6A-B4EE-49BB-9A1C-A291805B49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8679" y="3731787"/>
              <a:ext cx="225778" cy="225778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F4889E24-9E9D-479F-A299-CB950B8AB3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5600" y="3564239"/>
              <a:ext cx="225778" cy="225778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6D90E48C-6CCE-4403-98F6-318640B12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9822" y="3659384"/>
              <a:ext cx="225778" cy="225778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D477B3DA-5406-45D8-A1D7-5738167CA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3111" y="3951921"/>
              <a:ext cx="225778" cy="225778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C523BBF0-E8D7-4234-B5E5-C6D43D1DB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2178" y="3490861"/>
              <a:ext cx="225778" cy="225778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958E1886-3476-4E87-A5FE-0C7E58BD8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1079" y="3839032"/>
              <a:ext cx="225778" cy="225778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29386A4E-75AE-46F2-84F2-B1D9D008A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2222" y="3811784"/>
              <a:ext cx="225778" cy="225778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03B8E3E-391B-4ADA-8D36-D69333078EA9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331" y="2931101"/>
            <a:ext cx="537630" cy="53763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08AB537D-4D1A-488C-8EFA-782A377C791D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193" y="5297671"/>
            <a:ext cx="537630" cy="53763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898D8DC7-6197-4569-AE77-B36C5FF1EF14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9198" y="838925"/>
            <a:ext cx="537630" cy="53763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08E3F61A-6C67-4D45-820B-52027CF2A0E8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155" y="2891370"/>
            <a:ext cx="537630" cy="53763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F51ABF5D-F975-4EF2-9B5F-A56F96E5BD5B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534" y="177787"/>
            <a:ext cx="537630" cy="53763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8642EB0A-75D7-4275-B361-D4E73B7156E7}"/>
              </a:ext>
            </a:extLst>
          </p:cNvPr>
          <p:cNvSpPr txBox="1"/>
          <p:nvPr/>
        </p:nvSpPr>
        <p:spPr>
          <a:xfrm>
            <a:off x="559084" y="6163981"/>
            <a:ext cx="453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If the voting succeeds everything is OK!</a:t>
            </a:r>
          </a:p>
        </p:txBody>
      </p:sp>
    </p:spTree>
    <p:extLst>
      <p:ext uri="{BB962C8B-B14F-4D97-AF65-F5344CB8AC3E}">
        <p14:creationId xmlns:p14="http://schemas.microsoft.com/office/powerpoint/2010/main" val="6986536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cons.iconarchive.com/icons/pictogrammers/material/256/pirate-icon.png">
            <a:extLst>
              <a:ext uri="{FF2B5EF4-FFF2-40B4-BE49-F238E27FC236}">
                <a16:creationId xmlns:a16="http://schemas.microsoft.com/office/drawing/2014/main" id="{FC3A228A-BD35-4525-B58A-5373A3A77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690" y="3031287"/>
            <a:ext cx="1148221" cy="116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icons.iconarchive.com/icons/pictogrammers/material/256/pirate-icon.png">
            <a:extLst>
              <a:ext uri="{FF2B5EF4-FFF2-40B4-BE49-F238E27FC236}">
                <a16:creationId xmlns:a16="http://schemas.microsoft.com/office/drawing/2014/main" id="{243E2105-1885-41EE-A8A0-F2E60A14C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791" y="274278"/>
            <a:ext cx="1148221" cy="116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icons.iconarchive.com/icons/pictogrammers/material/256/pirate-icon.png">
            <a:extLst>
              <a:ext uri="{FF2B5EF4-FFF2-40B4-BE49-F238E27FC236}">
                <a16:creationId xmlns:a16="http://schemas.microsoft.com/office/drawing/2014/main" id="{A94BD865-7FE7-4DA2-A1D0-776B906F2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090" y="1076842"/>
            <a:ext cx="1148221" cy="116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icons.iconarchive.com/icons/pictogrammers/material/256/pirate-icon.png">
            <a:extLst>
              <a:ext uri="{FF2B5EF4-FFF2-40B4-BE49-F238E27FC236}">
                <a16:creationId xmlns:a16="http://schemas.microsoft.com/office/drawing/2014/main" id="{BF364837-09DC-4162-B5FB-3C43FFA34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0234" y="3217163"/>
            <a:ext cx="1148221" cy="116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icons.iconarchive.com/icons/pictogrammers/material/256/pirate-icon.png">
            <a:extLst>
              <a:ext uri="{FF2B5EF4-FFF2-40B4-BE49-F238E27FC236}">
                <a16:creationId xmlns:a16="http://schemas.microsoft.com/office/drawing/2014/main" id="{A5C1920D-C5DF-499A-97C8-2C1C33D1B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488" y="5494867"/>
            <a:ext cx="1148221" cy="116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E18AE26-FE84-4C88-9DC9-5DC747ADC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984" y="2234920"/>
            <a:ext cx="649631" cy="4827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0297FF1-0488-4A7E-831C-0D294E9C824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51970" y="177787"/>
            <a:ext cx="1268761" cy="13510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A8C5F4-81AB-4854-9A2F-52325C6059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012" y="4503674"/>
            <a:ext cx="933574" cy="933574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5127BAA-1790-4406-9A6C-B13A2D00DC20}"/>
              </a:ext>
            </a:extLst>
          </p:cNvPr>
          <p:cNvGrpSpPr/>
          <p:nvPr/>
        </p:nvGrpSpPr>
        <p:grpSpPr>
          <a:xfrm>
            <a:off x="4218684" y="3509505"/>
            <a:ext cx="777035" cy="686838"/>
            <a:chOff x="4379822" y="3490861"/>
            <a:chExt cx="777035" cy="686838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9B7A414-FF32-452C-8879-854B229A0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0711" y="3799521"/>
              <a:ext cx="225778" cy="225778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D13A0CD0-EF99-4E42-8AC9-C97773F8F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8679" y="3731787"/>
              <a:ext cx="225778" cy="225778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41182B9B-221D-468A-81B9-DE6199235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5600" y="3564239"/>
              <a:ext cx="225778" cy="22577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F2011442-9976-4411-8121-22935F6EC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9822" y="3659384"/>
              <a:ext cx="225778" cy="22577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532564D-2325-4F3E-8D14-AF28841C4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3111" y="3951921"/>
              <a:ext cx="225778" cy="225778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7FA4FF21-615A-42C3-9194-9810F6DB83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2178" y="3490861"/>
              <a:ext cx="225778" cy="225778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A0CCC95-A9C3-46C8-AAD7-D84561914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1079" y="3839032"/>
              <a:ext cx="225778" cy="225778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B719E901-7BE8-42D2-A3E8-948CB2AE4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2222" y="3811784"/>
              <a:ext cx="225778" cy="225778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06EAD18-3266-44D6-8CCC-28AF5ACE51F0}"/>
              </a:ext>
            </a:extLst>
          </p:cNvPr>
          <p:cNvGrpSpPr/>
          <p:nvPr/>
        </p:nvGrpSpPr>
        <p:grpSpPr>
          <a:xfrm>
            <a:off x="5130533" y="1324608"/>
            <a:ext cx="777035" cy="686838"/>
            <a:chOff x="4379822" y="3490861"/>
            <a:chExt cx="777035" cy="686838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4EFB5526-03B1-4626-8D97-4869C090C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0711" y="3799521"/>
              <a:ext cx="225778" cy="225778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862B8D14-B04F-4357-8EE4-09942467D6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8679" y="3731787"/>
              <a:ext cx="225778" cy="225778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88A15569-4D8B-42C4-83B4-F71A516991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5600" y="3564239"/>
              <a:ext cx="225778" cy="225778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B981D021-9C7F-462F-B0B4-1CF9BEB19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9822" y="3659384"/>
              <a:ext cx="225778" cy="225778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73ECE29-3ECB-40A2-B6A3-E6D7DD9522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3111" y="3951921"/>
              <a:ext cx="225778" cy="225778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94CE0EE-A7FA-4E99-9357-68B2AB88A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2178" y="3490861"/>
              <a:ext cx="225778" cy="225778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FC68A361-C238-4ED7-9D41-3CF6A4401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1079" y="3839032"/>
              <a:ext cx="225778" cy="225778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C0F0F59C-958E-4401-BFC1-8AAEA87753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2222" y="3811784"/>
              <a:ext cx="225778" cy="225778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7BC56E8-07D8-4963-8790-698D3CFE2EAA}"/>
              </a:ext>
            </a:extLst>
          </p:cNvPr>
          <p:cNvGrpSpPr/>
          <p:nvPr/>
        </p:nvGrpSpPr>
        <p:grpSpPr>
          <a:xfrm>
            <a:off x="7313204" y="2038616"/>
            <a:ext cx="777035" cy="686838"/>
            <a:chOff x="4379822" y="3490861"/>
            <a:chExt cx="777035" cy="686838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3E97A11-9EE4-4B4C-AA43-31731F500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0711" y="3799521"/>
              <a:ext cx="225778" cy="225778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3904A75B-5D55-40DB-A781-58C83EA4B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8679" y="3731787"/>
              <a:ext cx="225778" cy="225778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6F74E530-712F-41E2-905C-CE27A6BE2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5600" y="3564239"/>
              <a:ext cx="225778" cy="225778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EF97FA43-E755-4DC0-B34E-FC49B9811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9822" y="3659384"/>
              <a:ext cx="225778" cy="225778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146FAFD7-D0D0-490E-88C2-30278A248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3111" y="3951921"/>
              <a:ext cx="225778" cy="225778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54CDEBB5-3C7B-467C-8FD3-75648BB26C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2178" y="3490861"/>
              <a:ext cx="225778" cy="225778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07CC40DD-E544-444F-9176-70CEA908A4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1079" y="3839032"/>
              <a:ext cx="225778" cy="225778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442AAE32-6359-4BE1-927B-DEFD65892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2222" y="3811784"/>
              <a:ext cx="225778" cy="225778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1F1E9F6-9AD7-48DF-B40F-E7A2CC45F4F4}"/>
              </a:ext>
            </a:extLst>
          </p:cNvPr>
          <p:cNvGrpSpPr/>
          <p:nvPr/>
        </p:nvGrpSpPr>
        <p:grpSpPr>
          <a:xfrm>
            <a:off x="8326078" y="3695381"/>
            <a:ext cx="777035" cy="686838"/>
            <a:chOff x="4379822" y="3490861"/>
            <a:chExt cx="777035" cy="686838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E1FCBF67-76B6-4D6E-B1BA-B327B2E6D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0711" y="3799521"/>
              <a:ext cx="225778" cy="225778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E00AAEF2-668F-4273-9994-9B11D5DA1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8679" y="3731787"/>
              <a:ext cx="225778" cy="225778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ED67D607-1329-4045-B756-A5EC57D232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5600" y="3564239"/>
              <a:ext cx="225778" cy="225778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6A320868-75EC-41D5-BEA5-78944DC87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9822" y="3659384"/>
              <a:ext cx="225778" cy="225778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121D0691-1DC9-435A-8719-C1B686F11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3111" y="3951921"/>
              <a:ext cx="225778" cy="225778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B080909B-B5C0-4D99-A626-F28EBB117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2178" y="3490861"/>
              <a:ext cx="225778" cy="225778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A2EA4B1D-5675-4548-ADEB-C2788DA9B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1079" y="3839032"/>
              <a:ext cx="225778" cy="225778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6BC4EAC5-A87B-4735-AF79-07B07B5AB8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2222" y="3811784"/>
              <a:ext cx="225778" cy="225778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5E00DD6-9B24-436D-962E-9EC6D157CEEB}"/>
              </a:ext>
            </a:extLst>
          </p:cNvPr>
          <p:cNvGrpSpPr/>
          <p:nvPr/>
        </p:nvGrpSpPr>
        <p:grpSpPr>
          <a:xfrm>
            <a:off x="7295055" y="5814209"/>
            <a:ext cx="777035" cy="686838"/>
            <a:chOff x="4379822" y="3490861"/>
            <a:chExt cx="777035" cy="686838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1B6E9B60-866D-4DC6-80EB-0C7682E64D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0711" y="3799521"/>
              <a:ext cx="225778" cy="225778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40E0CB6A-B4EE-49BB-9A1C-A291805B49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8679" y="3731787"/>
              <a:ext cx="225778" cy="225778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F4889E24-9E9D-479F-A299-CB950B8AB3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5600" y="3564239"/>
              <a:ext cx="225778" cy="225778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6D90E48C-6CCE-4403-98F6-318640B12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9822" y="3659384"/>
              <a:ext cx="225778" cy="225778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D477B3DA-5406-45D8-A1D7-5738167CA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3111" y="3951921"/>
              <a:ext cx="225778" cy="225778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C523BBF0-E8D7-4234-B5E5-C6D43D1DB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2178" y="3490861"/>
              <a:ext cx="225778" cy="225778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958E1886-3476-4E87-A5FE-0C7E58BD8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1079" y="3839032"/>
              <a:ext cx="225778" cy="225778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29386A4E-75AE-46F2-84F2-B1D9D008A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2222" y="3811784"/>
              <a:ext cx="225778" cy="225778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03B8E3E-391B-4ADA-8D36-D69333078EA9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331" y="2931101"/>
            <a:ext cx="537630" cy="53763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08AB537D-4D1A-488C-8EFA-782A377C791D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193" y="5297671"/>
            <a:ext cx="537630" cy="53763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898D8DC7-6197-4569-AE77-B36C5FF1EF14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9198" y="838925"/>
            <a:ext cx="537630" cy="53763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08E3F61A-6C67-4D45-820B-52027CF2A0E8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155" y="2891370"/>
            <a:ext cx="537630" cy="53763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F51ABF5D-F975-4EF2-9B5F-A56F96E5BD5B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534" y="177787"/>
            <a:ext cx="537630" cy="53763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8642EB0A-75D7-4275-B361-D4E73B7156E7}"/>
              </a:ext>
            </a:extLst>
          </p:cNvPr>
          <p:cNvSpPr txBox="1"/>
          <p:nvPr/>
        </p:nvSpPr>
        <p:spPr>
          <a:xfrm>
            <a:off x="559084" y="6163981"/>
            <a:ext cx="3012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BUT if the voting fails !!!...</a:t>
            </a:r>
          </a:p>
        </p:txBody>
      </p:sp>
    </p:spTree>
    <p:extLst>
      <p:ext uri="{BB962C8B-B14F-4D97-AF65-F5344CB8AC3E}">
        <p14:creationId xmlns:p14="http://schemas.microsoft.com/office/powerpoint/2010/main" val="42248802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cons.iconarchive.com/icons/pictogrammers/material/256/pirate-icon.png">
            <a:extLst>
              <a:ext uri="{FF2B5EF4-FFF2-40B4-BE49-F238E27FC236}">
                <a16:creationId xmlns:a16="http://schemas.microsoft.com/office/drawing/2014/main" id="{FC3A228A-BD35-4525-B58A-5373A3A77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690" y="3031287"/>
            <a:ext cx="1148221" cy="116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icons.iconarchive.com/icons/pictogrammers/material/256/pirate-icon.png">
            <a:extLst>
              <a:ext uri="{FF2B5EF4-FFF2-40B4-BE49-F238E27FC236}">
                <a16:creationId xmlns:a16="http://schemas.microsoft.com/office/drawing/2014/main" id="{243E2105-1885-41EE-A8A0-F2E60A14C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791" y="274278"/>
            <a:ext cx="1148221" cy="116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icons.iconarchive.com/icons/pictogrammers/material/256/pirate-icon.png">
            <a:extLst>
              <a:ext uri="{FF2B5EF4-FFF2-40B4-BE49-F238E27FC236}">
                <a16:creationId xmlns:a16="http://schemas.microsoft.com/office/drawing/2014/main" id="{A94BD865-7FE7-4DA2-A1D0-776B906F2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090" y="1076842"/>
            <a:ext cx="1148221" cy="116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icons.iconarchive.com/icons/pictogrammers/material/256/pirate-icon.png">
            <a:extLst>
              <a:ext uri="{FF2B5EF4-FFF2-40B4-BE49-F238E27FC236}">
                <a16:creationId xmlns:a16="http://schemas.microsoft.com/office/drawing/2014/main" id="{BF364837-09DC-4162-B5FB-3C43FFA34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0234" y="3217163"/>
            <a:ext cx="1148221" cy="116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icons.iconarchive.com/icons/pictogrammers/material/256/pirate-icon.png">
            <a:extLst>
              <a:ext uri="{FF2B5EF4-FFF2-40B4-BE49-F238E27FC236}">
                <a16:creationId xmlns:a16="http://schemas.microsoft.com/office/drawing/2014/main" id="{A5C1920D-C5DF-499A-97C8-2C1C33D1B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488" y="5494867"/>
            <a:ext cx="1148221" cy="116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E18AE26-FE84-4C88-9DC9-5DC747ADC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984" y="2234920"/>
            <a:ext cx="649631" cy="4827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0297FF1-0488-4A7E-831C-0D294E9C824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51970" y="177787"/>
            <a:ext cx="1268761" cy="13510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A8C5F4-81AB-4854-9A2F-52325C6059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012" y="4503674"/>
            <a:ext cx="933574" cy="933574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5127BAA-1790-4406-9A6C-B13A2D00DC20}"/>
              </a:ext>
            </a:extLst>
          </p:cNvPr>
          <p:cNvGrpSpPr/>
          <p:nvPr/>
        </p:nvGrpSpPr>
        <p:grpSpPr>
          <a:xfrm>
            <a:off x="4218684" y="3509505"/>
            <a:ext cx="777035" cy="686838"/>
            <a:chOff x="4379822" y="3490861"/>
            <a:chExt cx="777035" cy="686838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9B7A414-FF32-452C-8879-854B229A0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0711" y="3799521"/>
              <a:ext cx="225778" cy="225778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D13A0CD0-EF99-4E42-8AC9-C97773F8F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8679" y="3731787"/>
              <a:ext cx="225778" cy="225778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41182B9B-221D-468A-81B9-DE6199235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5600" y="3564239"/>
              <a:ext cx="225778" cy="22577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F2011442-9976-4411-8121-22935F6EC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9822" y="3659384"/>
              <a:ext cx="225778" cy="22577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532564D-2325-4F3E-8D14-AF28841C4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3111" y="3951921"/>
              <a:ext cx="225778" cy="225778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7FA4FF21-615A-42C3-9194-9810F6DB83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2178" y="3490861"/>
              <a:ext cx="225778" cy="225778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A0CCC95-A9C3-46C8-AAD7-D84561914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1079" y="3839032"/>
              <a:ext cx="225778" cy="225778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B719E901-7BE8-42D2-A3E8-948CB2AE4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2222" y="3811784"/>
              <a:ext cx="225778" cy="225778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06EAD18-3266-44D6-8CCC-28AF5ACE51F0}"/>
              </a:ext>
            </a:extLst>
          </p:cNvPr>
          <p:cNvGrpSpPr/>
          <p:nvPr/>
        </p:nvGrpSpPr>
        <p:grpSpPr>
          <a:xfrm>
            <a:off x="5130533" y="1324608"/>
            <a:ext cx="777035" cy="686838"/>
            <a:chOff x="4379822" y="3490861"/>
            <a:chExt cx="777035" cy="686838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4EFB5526-03B1-4626-8D97-4869C090C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0711" y="3799521"/>
              <a:ext cx="225778" cy="225778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862B8D14-B04F-4357-8EE4-09942467D6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8679" y="3731787"/>
              <a:ext cx="225778" cy="225778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88A15569-4D8B-42C4-83B4-F71A516991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5600" y="3564239"/>
              <a:ext cx="225778" cy="225778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B981D021-9C7F-462F-B0B4-1CF9BEB19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9822" y="3659384"/>
              <a:ext cx="225778" cy="225778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73ECE29-3ECB-40A2-B6A3-E6D7DD9522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3111" y="3951921"/>
              <a:ext cx="225778" cy="225778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94CE0EE-A7FA-4E99-9357-68B2AB88A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2178" y="3490861"/>
              <a:ext cx="225778" cy="225778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FC68A361-C238-4ED7-9D41-3CF6A4401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1079" y="3839032"/>
              <a:ext cx="225778" cy="225778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C0F0F59C-958E-4401-BFC1-8AAEA87753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2222" y="3811784"/>
              <a:ext cx="225778" cy="225778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7BC56E8-07D8-4963-8790-698D3CFE2EAA}"/>
              </a:ext>
            </a:extLst>
          </p:cNvPr>
          <p:cNvGrpSpPr/>
          <p:nvPr/>
        </p:nvGrpSpPr>
        <p:grpSpPr>
          <a:xfrm>
            <a:off x="7313204" y="2038616"/>
            <a:ext cx="777035" cy="686838"/>
            <a:chOff x="4379822" y="3490861"/>
            <a:chExt cx="777035" cy="686838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3E97A11-9EE4-4B4C-AA43-31731F500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0711" y="3799521"/>
              <a:ext cx="225778" cy="225778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3904A75B-5D55-40DB-A781-58C83EA4B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8679" y="3731787"/>
              <a:ext cx="225778" cy="225778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6F74E530-712F-41E2-905C-CE27A6BE2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5600" y="3564239"/>
              <a:ext cx="225778" cy="225778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EF97FA43-E755-4DC0-B34E-FC49B9811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9822" y="3659384"/>
              <a:ext cx="225778" cy="225778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146FAFD7-D0D0-490E-88C2-30278A248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3111" y="3951921"/>
              <a:ext cx="225778" cy="225778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54CDEBB5-3C7B-467C-8FD3-75648BB26C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2178" y="3490861"/>
              <a:ext cx="225778" cy="225778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07CC40DD-E544-444F-9176-70CEA908A4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1079" y="3839032"/>
              <a:ext cx="225778" cy="225778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442AAE32-6359-4BE1-927B-DEFD65892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2222" y="3811784"/>
              <a:ext cx="225778" cy="225778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1F1E9F6-9AD7-48DF-B40F-E7A2CC45F4F4}"/>
              </a:ext>
            </a:extLst>
          </p:cNvPr>
          <p:cNvGrpSpPr/>
          <p:nvPr/>
        </p:nvGrpSpPr>
        <p:grpSpPr>
          <a:xfrm>
            <a:off x="8326078" y="3695381"/>
            <a:ext cx="777035" cy="686838"/>
            <a:chOff x="4379822" y="3490861"/>
            <a:chExt cx="777035" cy="686838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E1FCBF67-76B6-4D6E-B1BA-B327B2E6D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0711" y="3799521"/>
              <a:ext cx="225778" cy="225778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E00AAEF2-668F-4273-9994-9B11D5DA1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8679" y="3731787"/>
              <a:ext cx="225778" cy="225778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ED67D607-1329-4045-B756-A5EC57D232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5600" y="3564239"/>
              <a:ext cx="225778" cy="225778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6A320868-75EC-41D5-BEA5-78944DC87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9822" y="3659384"/>
              <a:ext cx="225778" cy="225778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121D0691-1DC9-435A-8719-C1B686F11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3111" y="3951921"/>
              <a:ext cx="225778" cy="225778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B080909B-B5C0-4D99-A626-F28EBB117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2178" y="3490861"/>
              <a:ext cx="225778" cy="225778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A2EA4B1D-5675-4548-ADEB-C2788DA9B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1079" y="3839032"/>
              <a:ext cx="225778" cy="225778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6BC4EAC5-A87B-4735-AF79-07B07B5AB8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2222" y="3811784"/>
              <a:ext cx="225778" cy="225778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5E00DD6-9B24-436D-962E-9EC6D157CEEB}"/>
              </a:ext>
            </a:extLst>
          </p:cNvPr>
          <p:cNvGrpSpPr/>
          <p:nvPr/>
        </p:nvGrpSpPr>
        <p:grpSpPr>
          <a:xfrm>
            <a:off x="7295055" y="5814209"/>
            <a:ext cx="777035" cy="686838"/>
            <a:chOff x="4379822" y="3490861"/>
            <a:chExt cx="777035" cy="686838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1B6E9B60-866D-4DC6-80EB-0C7682E64D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0711" y="3799521"/>
              <a:ext cx="225778" cy="225778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40E0CB6A-B4EE-49BB-9A1C-A291805B49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8679" y="3731787"/>
              <a:ext cx="225778" cy="225778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F4889E24-9E9D-479F-A299-CB950B8AB3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5600" y="3564239"/>
              <a:ext cx="225778" cy="225778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6D90E48C-6CCE-4403-98F6-318640B12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9822" y="3659384"/>
              <a:ext cx="225778" cy="225778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D477B3DA-5406-45D8-A1D7-5738167CA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3111" y="3951921"/>
              <a:ext cx="225778" cy="225778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C523BBF0-E8D7-4234-B5E5-C6D43D1DB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2178" y="3490861"/>
              <a:ext cx="225778" cy="225778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958E1886-3476-4E87-A5FE-0C7E58BD8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1079" y="3839032"/>
              <a:ext cx="225778" cy="225778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29386A4E-75AE-46F2-84F2-B1D9D008A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2222" y="3811784"/>
              <a:ext cx="225778" cy="225778"/>
            </a:xfrm>
            <a:prstGeom prst="rect">
              <a:avLst/>
            </a:prstGeom>
          </p:spPr>
        </p:pic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8642EB0A-75D7-4275-B361-D4E73B7156E7}"/>
              </a:ext>
            </a:extLst>
          </p:cNvPr>
          <p:cNvSpPr txBox="1"/>
          <p:nvPr/>
        </p:nvSpPr>
        <p:spPr>
          <a:xfrm>
            <a:off x="559084" y="6163981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If voting fails !!!...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E552B3-E21D-451E-AD61-592C61BFA6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532" y="2717710"/>
            <a:ext cx="791795" cy="79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3628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000">
        <p159:morph option="byObject"/>
      </p:transition>
    </mc:Choice>
    <mc:Fallback>
      <p:transition spd="slow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icons.iconarchive.com/icons/pictogrammers/material/256/pirate-icon.png">
            <a:extLst>
              <a:ext uri="{FF2B5EF4-FFF2-40B4-BE49-F238E27FC236}">
                <a16:creationId xmlns:a16="http://schemas.microsoft.com/office/drawing/2014/main" id="{243E2105-1885-41EE-A8A0-F2E60A14C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599" y="2951874"/>
            <a:ext cx="1148221" cy="116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icons.iconarchive.com/icons/pictogrammers/material/256/pirate-icon.png">
            <a:extLst>
              <a:ext uri="{FF2B5EF4-FFF2-40B4-BE49-F238E27FC236}">
                <a16:creationId xmlns:a16="http://schemas.microsoft.com/office/drawing/2014/main" id="{A94BD865-7FE7-4DA2-A1D0-776B906F2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090" y="1076842"/>
            <a:ext cx="1148221" cy="116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icons.iconarchive.com/icons/pictogrammers/material/256/pirate-icon.png">
            <a:extLst>
              <a:ext uri="{FF2B5EF4-FFF2-40B4-BE49-F238E27FC236}">
                <a16:creationId xmlns:a16="http://schemas.microsoft.com/office/drawing/2014/main" id="{BF364837-09DC-4162-B5FB-3C43FFA34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0234" y="3217163"/>
            <a:ext cx="1148221" cy="116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icons.iconarchive.com/icons/pictogrammers/material/256/pirate-icon.png">
            <a:extLst>
              <a:ext uri="{FF2B5EF4-FFF2-40B4-BE49-F238E27FC236}">
                <a16:creationId xmlns:a16="http://schemas.microsoft.com/office/drawing/2014/main" id="{A5C1920D-C5DF-499A-97C8-2C1C33D1B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488" y="5494867"/>
            <a:ext cx="1148221" cy="116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E18AE26-FE84-4C88-9DC9-5DC747ADC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984" y="2234920"/>
            <a:ext cx="649631" cy="4827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0297FF1-0488-4A7E-831C-0D294E9C824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51970" y="177787"/>
            <a:ext cx="1268761" cy="13510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A8C5F4-81AB-4854-9A2F-52325C6059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012" y="4503674"/>
            <a:ext cx="933574" cy="933574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5127BAA-1790-4406-9A6C-B13A2D00DC20}"/>
              </a:ext>
            </a:extLst>
          </p:cNvPr>
          <p:cNvGrpSpPr/>
          <p:nvPr/>
        </p:nvGrpSpPr>
        <p:grpSpPr>
          <a:xfrm>
            <a:off x="4173528" y="4750410"/>
            <a:ext cx="777035" cy="686838"/>
            <a:chOff x="4379822" y="3490861"/>
            <a:chExt cx="777035" cy="686838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9B7A414-FF32-452C-8879-854B229A0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0711" y="3799521"/>
              <a:ext cx="225778" cy="225778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D13A0CD0-EF99-4E42-8AC9-C97773F8F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8679" y="3731787"/>
              <a:ext cx="225778" cy="225778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41182B9B-221D-468A-81B9-DE6199235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5600" y="3564239"/>
              <a:ext cx="225778" cy="22577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F2011442-9976-4411-8121-22935F6EC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9822" y="3659384"/>
              <a:ext cx="225778" cy="22577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532564D-2325-4F3E-8D14-AF28841C4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3111" y="3951921"/>
              <a:ext cx="225778" cy="225778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7FA4FF21-615A-42C3-9194-9810F6DB83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2178" y="3490861"/>
              <a:ext cx="225778" cy="225778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A0CCC95-A9C3-46C8-AAD7-D84561914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1079" y="3839032"/>
              <a:ext cx="225778" cy="225778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B719E901-7BE8-42D2-A3E8-948CB2AE4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2222" y="3811784"/>
              <a:ext cx="225778" cy="225778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06EAD18-3266-44D6-8CCC-28AF5ACE51F0}"/>
              </a:ext>
            </a:extLst>
          </p:cNvPr>
          <p:cNvGrpSpPr/>
          <p:nvPr/>
        </p:nvGrpSpPr>
        <p:grpSpPr>
          <a:xfrm>
            <a:off x="4354417" y="4801292"/>
            <a:ext cx="777035" cy="686838"/>
            <a:chOff x="4379822" y="3490861"/>
            <a:chExt cx="777035" cy="686838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4EFB5526-03B1-4626-8D97-4869C090C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0711" y="3799521"/>
              <a:ext cx="225778" cy="225778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862B8D14-B04F-4357-8EE4-09942467D6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8679" y="3731787"/>
              <a:ext cx="225778" cy="225778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88A15569-4D8B-42C4-83B4-F71A516991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5600" y="3564239"/>
              <a:ext cx="225778" cy="225778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B981D021-9C7F-462F-B0B4-1CF9BEB19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9822" y="3659384"/>
              <a:ext cx="225778" cy="225778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73ECE29-3ECB-40A2-B6A3-E6D7DD9522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3111" y="3951921"/>
              <a:ext cx="225778" cy="225778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94CE0EE-A7FA-4E99-9357-68B2AB88A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2178" y="3490861"/>
              <a:ext cx="225778" cy="225778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FC68A361-C238-4ED7-9D41-3CF6A4401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1079" y="3839032"/>
              <a:ext cx="225778" cy="225778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C0F0F59C-958E-4401-BFC1-8AAEA87753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2222" y="3811784"/>
              <a:ext cx="225778" cy="225778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7BC56E8-07D8-4963-8790-698D3CFE2EAA}"/>
              </a:ext>
            </a:extLst>
          </p:cNvPr>
          <p:cNvGrpSpPr/>
          <p:nvPr/>
        </p:nvGrpSpPr>
        <p:grpSpPr>
          <a:xfrm>
            <a:off x="4417455" y="5021587"/>
            <a:ext cx="777035" cy="686838"/>
            <a:chOff x="4379822" y="3490861"/>
            <a:chExt cx="777035" cy="686838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3E97A11-9EE4-4B4C-AA43-31731F500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0711" y="3799521"/>
              <a:ext cx="225778" cy="225778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3904A75B-5D55-40DB-A781-58C83EA4B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8679" y="3731787"/>
              <a:ext cx="225778" cy="225778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6F74E530-712F-41E2-905C-CE27A6BE2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5600" y="3564239"/>
              <a:ext cx="225778" cy="225778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EF97FA43-E755-4DC0-B34E-FC49B9811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9822" y="3659384"/>
              <a:ext cx="225778" cy="225778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146FAFD7-D0D0-490E-88C2-30278A248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3111" y="3951921"/>
              <a:ext cx="225778" cy="225778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54CDEBB5-3C7B-467C-8FD3-75648BB26C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2178" y="3490861"/>
              <a:ext cx="225778" cy="225778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07CC40DD-E544-444F-9176-70CEA908A4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1079" y="3839032"/>
              <a:ext cx="225778" cy="225778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442AAE32-6359-4BE1-927B-DEFD65892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2222" y="3811784"/>
              <a:ext cx="225778" cy="225778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1F1E9F6-9AD7-48DF-B40F-E7A2CC45F4F4}"/>
              </a:ext>
            </a:extLst>
          </p:cNvPr>
          <p:cNvGrpSpPr/>
          <p:nvPr/>
        </p:nvGrpSpPr>
        <p:grpSpPr>
          <a:xfrm>
            <a:off x="4677115" y="5166478"/>
            <a:ext cx="777035" cy="686838"/>
            <a:chOff x="4379822" y="3490861"/>
            <a:chExt cx="777035" cy="686838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E1FCBF67-76B6-4D6E-B1BA-B327B2E6D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0711" y="3799521"/>
              <a:ext cx="225778" cy="225778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E00AAEF2-668F-4273-9994-9B11D5DA1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8679" y="3731787"/>
              <a:ext cx="225778" cy="225778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ED67D607-1329-4045-B756-A5EC57D232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5600" y="3564239"/>
              <a:ext cx="225778" cy="225778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6A320868-75EC-41D5-BEA5-78944DC87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9822" y="3659384"/>
              <a:ext cx="225778" cy="225778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121D0691-1DC9-435A-8719-C1B686F11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3111" y="3951921"/>
              <a:ext cx="225778" cy="225778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B080909B-B5C0-4D99-A626-F28EBB117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2178" y="3490861"/>
              <a:ext cx="225778" cy="225778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A2EA4B1D-5675-4548-ADEB-C2788DA9B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1079" y="3839032"/>
              <a:ext cx="225778" cy="225778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6BC4EAC5-A87B-4735-AF79-07B07B5AB8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2222" y="3811784"/>
              <a:ext cx="225778" cy="225778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5E00DD6-9B24-436D-962E-9EC6D157CEEB}"/>
              </a:ext>
            </a:extLst>
          </p:cNvPr>
          <p:cNvGrpSpPr/>
          <p:nvPr/>
        </p:nvGrpSpPr>
        <p:grpSpPr>
          <a:xfrm>
            <a:off x="4666346" y="4662705"/>
            <a:ext cx="777035" cy="686838"/>
            <a:chOff x="4379822" y="3490861"/>
            <a:chExt cx="777035" cy="686838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1B6E9B60-866D-4DC6-80EB-0C7682E64D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0711" y="3799521"/>
              <a:ext cx="225778" cy="225778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40E0CB6A-B4EE-49BB-9A1C-A291805B49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8679" y="3731787"/>
              <a:ext cx="225778" cy="225778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F4889E24-9E9D-479F-A299-CB950B8AB3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5600" y="3564239"/>
              <a:ext cx="225778" cy="225778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6D90E48C-6CCE-4403-98F6-318640B12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9822" y="3659384"/>
              <a:ext cx="225778" cy="225778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D477B3DA-5406-45D8-A1D7-5738167CA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3111" y="3951921"/>
              <a:ext cx="225778" cy="225778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C523BBF0-E8D7-4234-B5E5-C6D43D1DB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2178" y="3490861"/>
              <a:ext cx="225778" cy="225778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958E1886-3476-4E87-A5FE-0C7E58BD8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1079" y="3839032"/>
              <a:ext cx="225778" cy="225778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29386A4E-75AE-46F2-84F2-B1D9D008A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2222" y="3811784"/>
              <a:ext cx="225778" cy="225778"/>
            </a:xfrm>
            <a:prstGeom prst="rect">
              <a:avLst/>
            </a:prstGeom>
          </p:spPr>
        </p:pic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8642EB0A-75D7-4275-B361-D4E73B7156E7}"/>
              </a:ext>
            </a:extLst>
          </p:cNvPr>
          <p:cNvSpPr txBox="1"/>
          <p:nvPr/>
        </p:nvSpPr>
        <p:spPr>
          <a:xfrm>
            <a:off x="559084" y="6163981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If voting fails !!!...</a:t>
            </a:r>
          </a:p>
        </p:txBody>
      </p:sp>
    </p:spTree>
    <p:extLst>
      <p:ext uri="{BB962C8B-B14F-4D97-AF65-F5344CB8AC3E}">
        <p14:creationId xmlns:p14="http://schemas.microsoft.com/office/powerpoint/2010/main" val="12097595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0">
        <p159:morph option="byObject"/>
      </p:transition>
    </mc:Choice>
    <mc:Fallback>
      <p:transition spd="slow" advTm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icons.iconarchive.com/icons/pictogrammers/material/256/pirate-icon.png">
            <a:extLst>
              <a:ext uri="{FF2B5EF4-FFF2-40B4-BE49-F238E27FC236}">
                <a16:creationId xmlns:a16="http://schemas.microsoft.com/office/drawing/2014/main" id="{A94BD865-7FE7-4DA2-A1D0-776B906F2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090" y="1076842"/>
            <a:ext cx="1148221" cy="116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icons.iconarchive.com/icons/pictogrammers/material/256/pirate-icon.png">
            <a:extLst>
              <a:ext uri="{FF2B5EF4-FFF2-40B4-BE49-F238E27FC236}">
                <a16:creationId xmlns:a16="http://schemas.microsoft.com/office/drawing/2014/main" id="{BF364837-09DC-4162-B5FB-3C43FFA34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0234" y="3217163"/>
            <a:ext cx="1148221" cy="116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icons.iconarchive.com/icons/pictogrammers/material/256/pirate-icon.png">
            <a:extLst>
              <a:ext uri="{FF2B5EF4-FFF2-40B4-BE49-F238E27FC236}">
                <a16:creationId xmlns:a16="http://schemas.microsoft.com/office/drawing/2014/main" id="{A5C1920D-C5DF-499A-97C8-2C1C33D1B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488" y="5494867"/>
            <a:ext cx="1148221" cy="116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E18AE26-FE84-4C88-9DC9-5DC747ADC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984" y="2234920"/>
            <a:ext cx="649631" cy="4827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0297FF1-0488-4A7E-831C-0D294E9C824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51970" y="177787"/>
            <a:ext cx="1268761" cy="13510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A8C5F4-81AB-4854-9A2F-52325C6059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012" y="4503674"/>
            <a:ext cx="933574" cy="933574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5127BAA-1790-4406-9A6C-B13A2D00DC20}"/>
              </a:ext>
            </a:extLst>
          </p:cNvPr>
          <p:cNvGrpSpPr/>
          <p:nvPr/>
        </p:nvGrpSpPr>
        <p:grpSpPr>
          <a:xfrm>
            <a:off x="4252551" y="4805879"/>
            <a:ext cx="777035" cy="686838"/>
            <a:chOff x="4379822" y="3490861"/>
            <a:chExt cx="777035" cy="686838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9B7A414-FF32-452C-8879-854B229A0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0711" y="3799521"/>
              <a:ext cx="225778" cy="225778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D13A0CD0-EF99-4E42-8AC9-C97773F8F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8679" y="3731787"/>
              <a:ext cx="225778" cy="225778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41182B9B-221D-468A-81B9-DE6199235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5600" y="3564239"/>
              <a:ext cx="225778" cy="22577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F2011442-9976-4411-8121-22935F6EC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9822" y="3659384"/>
              <a:ext cx="225778" cy="22577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532564D-2325-4F3E-8D14-AF28841C4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3111" y="3951921"/>
              <a:ext cx="225778" cy="225778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7FA4FF21-615A-42C3-9194-9810F6DB83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2178" y="3490861"/>
              <a:ext cx="225778" cy="225778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A0CCC95-A9C3-46C8-AAD7-D84561914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1079" y="3839032"/>
              <a:ext cx="225778" cy="225778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B719E901-7BE8-42D2-A3E8-948CB2AE4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2222" y="3811784"/>
              <a:ext cx="225778" cy="225778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06EAD18-3266-44D6-8CCC-28AF5ACE51F0}"/>
              </a:ext>
            </a:extLst>
          </p:cNvPr>
          <p:cNvGrpSpPr/>
          <p:nvPr/>
        </p:nvGrpSpPr>
        <p:grpSpPr>
          <a:xfrm>
            <a:off x="4451589" y="4896272"/>
            <a:ext cx="777035" cy="686838"/>
            <a:chOff x="4379822" y="3490861"/>
            <a:chExt cx="777035" cy="686838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4EFB5526-03B1-4626-8D97-4869C090C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0711" y="3799521"/>
              <a:ext cx="225778" cy="225778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862B8D14-B04F-4357-8EE4-09942467D6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8679" y="3731787"/>
              <a:ext cx="225778" cy="225778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88A15569-4D8B-42C4-83B4-F71A516991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5600" y="3564239"/>
              <a:ext cx="225778" cy="225778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B981D021-9C7F-462F-B0B4-1CF9BEB19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9822" y="3659384"/>
              <a:ext cx="225778" cy="225778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73ECE29-3ECB-40A2-B6A3-E6D7DD9522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3111" y="3951921"/>
              <a:ext cx="225778" cy="225778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94CE0EE-A7FA-4E99-9357-68B2AB88A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2178" y="3490861"/>
              <a:ext cx="225778" cy="225778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FC68A361-C238-4ED7-9D41-3CF6A4401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1079" y="3839032"/>
              <a:ext cx="225778" cy="225778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C0F0F59C-958E-4401-BFC1-8AAEA87753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2222" y="3811784"/>
              <a:ext cx="225778" cy="225778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7BC56E8-07D8-4963-8790-698D3CFE2EAA}"/>
              </a:ext>
            </a:extLst>
          </p:cNvPr>
          <p:cNvGrpSpPr/>
          <p:nvPr/>
        </p:nvGrpSpPr>
        <p:grpSpPr>
          <a:xfrm>
            <a:off x="4614328" y="4834265"/>
            <a:ext cx="777035" cy="686838"/>
            <a:chOff x="4379822" y="3490861"/>
            <a:chExt cx="777035" cy="686838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3E97A11-9EE4-4B4C-AA43-31731F500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0711" y="3799521"/>
              <a:ext cx="225778" cy="225778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3904A75B-5D55-40DB-A781-58C83EA4B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8679" y="3731787"/>
              <a:ext cx="225778" cy="225778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6F74E530-712F-41E2-905C-CE27A6BE2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5600" y="3564239"/>
              <a:ext cx="225778" cy="225778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EF97FA43-E755-4DC0-B34E-FC49B9811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9822" y="3659384"/>
              <a:ext cx="225778" cy="225778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146FAFD7-D0D0-490E-88C2-30278A248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3111" y="3951921"/>
              <a:ext cx="225778" cy="225778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54CDEBB5-3C7B-467C-8FD3-75648BB26C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2178" y="3490861"/>
              <a:ext cx="225778" cy="225778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07CC40DD-E544-444F-9176-70CEA908A4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1079" y="3839032"/>
              <a:ext cx="225778" cy="225778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442AAE32-6359-4BE1-927B-DEFD65892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2222" y="3811784"/>
              <a:ext cx="225778" cy="225778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1F1E9F6-9AD7-48DF-B40F-E7A2CC45F4F4}"/>
              </a:ext>
            </a:extLst>
          </p:cNvPr>
          <p:cNvGrpSpPr/>
          <p:nvPr/>
        </p:nvGrpSpPr>
        <p:grpSpPr>
          <a:xfrm>
            <a:off x="4635681" y="4861513"/>
            <a:ext cx="777035" cy="686838"/>
            <a:chOff x="4379822" y="3490861"/>
            <a:chExt cx="777035" cy="686838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E1FCBF67-76B6-4D6E-B1BA-B327B2E6D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0711" y="3799521"/>
              <a:ext cx="225778" cy="225778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E00AAEF2-668F-4273-9994-9B11D5DA1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8679" y="3731787"/>
              <a:ext cx="225778" cy="225778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ED67D607-1329-4045-B756-A5EC57D232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5600" y="3564239"/>
              <a:ext cx="225778" cy="225778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6A320868-75EC-41D5-BEA5-78944DC87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9822" y="3659384"/>
              <a:ext cx="225778" cy="225778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121D0691-1DC9-435A-8719-C1B686F11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3111" y="3951921"/>
              <a:ext cx="225778" cy="225778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B080909B-B5C0-4D99-A626-F28EBB117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2178" y="3490861"/>
              <a:ext cx="225778" cy="225778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A2EA4B1D-5675-4548-ADEB-C2788DA9B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1079" y="3839032"/>
              <a:ext cx="225778" cy="225778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6BC4EAC5-A87B-4735-AF79-07B07B5AB8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2222" y="3811784"/>
              <a:ext cx="225778" cy="225778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5E00DD6-9B24-436D-962E-9EC6D157CEEB}"/>
              </a:ext>
            </a:extLst>
          </p:cNvPr>
          <p:cNvGrpSpPr/>
          <p:nvPr/>
        </p:nvGrpSpPr>
        <p:grpSpPr>
          <a:xfrm>
            <a:off x="4607837" y="5015780"/>
            <a:ext cx="777035" cy="686838"/>
            <a:chOff x="4379822" y="3490861"/>
            <a:chExt cx="777035" cy="686838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1B6E9B60-866D-4DC6-80EB-0C7682E64D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0711" y="3799521"/>
              <a:ext cx="225778" cy="225778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40E0CB6A-B4EE-49BB-9A1C-A291805B49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8679" y="3731787"/>
              <a:ext cx="225778" cy="225778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F4889E24-9E9D-479F-A299-CB950B8AB3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5600" y="3564239"/>
              <a:ext cx="225778" cy="225778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6D90E48C-6CCE-4403-98F6-318640B12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9822" y="3659384"/>
              <a:ext cx="225778" cy="225778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D477B3DA-5406-45D8-A1D7-5738167CA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3111" y="3951921"/>
              <a:ext cx="225778" cy="225778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C523BBF0-E8D7-4234-B5E5-C6D43D1DB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2178" y="3490861"/>
              <a:ext cx="225778" cy="225778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958E1886-3476-4E87-A5FE-0C7E58BD8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1079" y="3839032"/>
              <a:ext cx="225778" cy="225778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29386A4E-75AE-46F2-84F2-B1D9D008A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2222" y="3811784"/>
              <a:ext cx="225778" cy="225778"/>
            </a:xfrm>
            <a:prstGeom prst="rect">
              <a:avLst/>
            </a:prstGeom>
          </p:spPr>
        </p:pic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8642EB0A-75D7-4275-B361-D4E73B7156E7}"/>
              </a:ext>
            </a:extLst>
          </p:cNvPr>
          <p:cNvSpPr txBox="1"/>
          <p:nvPr/>
        </p:nvSpPr>
        <p:spPr>
          <a:xfrm>
            <a:off x="559084" y="6163981"/>
            <a:ext cx="558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Bob becomes the new captain and sharing is reset.</a:t>
            </a:r>
          </a:p>
        </p:txBody>
      </p:sp>
      <p:pic>
        <p:nvPicPr>
          <p:cNvPr id="63" name="Picture 2" descr="https://icons.iconarchive.com/icons/pictogrammers/material/256/pirate-icon.png">
            <a:extLst>
              <a:ext uri="{FF2B5EF4-FFF2-40B4-BE49-F238E27FC236}">
                <a16:creationId xmlns:a16="http://schemas.microsoft.com/office/drawing/2014/main" id="{1414E10D-6822-4825-B192-9951442DE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688" y="2975235"/>
            <a:ext cx="1148221" cy="116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0294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cons.iconarchive.com/icons/pictogrammers/material/256/pirate-icon.png">
            <a:extLst>
              <a:ext uri="{FF2B5EF4-FFF2-40B4-BE49-F238E27FC236}">
                <a16:creationId xmlns:a16="http://schemas.microsoft.com/office/drawing/2014/main" id="{FC3A228A-BD35-4525-B58A-5373A3A77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55" y="1408289"/>
            <a:ext cx="1148221" cy="116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icons.iconarchive.com/icons/pictogrammers/material/256/pirate-icon.png">
            <a:extLst>
              <a:ext uri="{FF2B5EF4-FFF2-40B4-BE49-F238E27FC236}">
                <a16:creationId xmlns:a16="http://schemas.microsoft.com/office/drawing/2014/main" id="{243E2105-1885-41EE-A8A0-F2E60A14C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3989" y="1408289"/>
            <a:ext cx="1148221" cy="116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icons.iconarchive.com/icons/pictogrammers/material/256/pirate-icon.png">
            <a:extLst>
              <a:ext uri="{FF2B5EF4-FFF2-40B4-BE49-F238E27FC236}">
                <a16:creationId xmlns:a16="http://schemas.microsoft.com/office/drawing/2014/main" id="{A94BD865-7FE7-4DA2-A1D0-776B906F2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622" y="1408289"/>
            <a:ext cx="1148221" cy="116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icons.iconarchive.com/icons/pictogrammers/material/256/pirate-icon.png">
            <a:extLst>
              <a:ext uri="{FF2B5EF4-FFF2-40B4-BE49-F238E27FC236}">
                <a16:creationId xmlns:a16="http://schemas.microsoft.com/office/drawing/2014/main" id="{BF364837-09DC-4162-B5FB-3C43FFA34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256" y="1408289"/>
            <a:ext cx="1148221" cy="116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icons.iconarchive.com/icons/pictogrammers/material/256/pirate-icon.png">
            <a:extLst>
              <a:ext uri="{FF2B5EF4-FFF2-40B4-BE49-F238E27FC236}">
                <a16:creationId xmlns:a16="http://schemas.microsoft.com/office/drawing/2014/main" id="{A5C1920D-C5DF-499A-97C8-2C1C33D1B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890" y="1408289"/>
            <a:ext cx="1148221" cy="116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B79B25-5F59-4A72-B333-A58F8804BB16}"/>
              </a:ext>
            </a:extLst>
          </p:cNvPr>
          <p:cNvSpPr txBox="1"/>
          <p:nvPr/>
        </p:nvSpPr>
        <p:spPr>
          <a:xfrm>
            <a:off x="1005651" y="2717710"/>
            <a:ext cx="649630" cy="331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dirty="0"/>
              <a:t>dam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2EB814-A472-4A58-BA40-8AF11C6A2115}"/>
              </a:ext>
            </a:extLst>
          </p:cNvPr>
          <p:cNvSpPr txBox="1"/>
          <p:nvPr/>
        </p:nvSpPr>
        <p:spPr>
          <a:xfrm>
            <a:off x="2533284" y="2717710"/>
            <a:ext cx="489420" cy="331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  <a:r>
              <a:rPr lang="en-US" dirty="0"/>
              <a:t>ob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8F4FAE-00D9-435F-BF78-0BC11EB54633}"/>
              </a:ext>
            </a:extLst>
          </p:cNvPr>
          <p:cNvSpPr txBox="1"/>
          <p:nvPr/>
        </p:nvSpPr>
        <p:spPr>
          <a:xfrm>
            <a:off x="4060918" y="2717710"/>
            <a:ext cx="539213" cy="331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C</a:t>
            </a:r>
            <a:r>
              <a:rPr lang="en-US" dirty="0" err="1"/>
              <a:t>reg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A9DA59-1BDA-438C-9D3B-2962FFFEDE44}"/>
              </a:ext>
            </a:extLst>
          </p:cNvPr>
          <p:cNvSpPr txBox="1"/>
          <p:nvPr/>
        </p:nvSpPr>
        <p:spPr>
          <a:xfrm>
            <a:off x="5588552" y="2727841"/>
            <a:ext cx="634034" cy="331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dirty="0"/>
              <a:t>ylan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A5D9FD-6C65-45D7-86E3-498841D9EAD4}"/>
              </a:ext>
            </a:extLst>
          </p:cNvPr>
          <p:cNvSpPr txBox="1"/>
          <p:nvPr/>
        </p:nvSpPr>
        <p:spPr>
          <a:xfrm>
            <a:off x="7116185" y="2727841"/>
            <a:ext cx="635112" cy="331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</a:t>
            </a:r>
            <a:r>
              <a:rPr lang="en-US" dirty="0"/>
              <a:t>rwin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E18AE26-FE84-4C88-9DC9-5DC747ADC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649" y="611922"/>
            <a:ext cx="649631" cy="4827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0297FF1-0488-4A7E-831C-0D294E9C824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51970" y="177787"/>
            <a:ext cx="1268761" cy="13510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A8C5F4-81AB-4854-9A2F-52325C6059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90" y="3562166"/>
            <a:ext cx="1351058" cy="13510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E331FAB-1AB1-4228-A0ED-4D5BB66AB76F}"/>
              </a:ext>
            </a:extLst>
          </p:cNvPr>
          <p:cNvSpPr txBox="1"/>
          <p:nvPr/>
        </p:nvSpPr>
        <p:spPr>
          <a:xfrm>
            <a:off x="2072764" y="3992268"/>
            <a:ext cx="18998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mic Sans MS" panose="030F0702030302020204" pitchFamily="66" charset="0"/>
              </a:rPr>
              <a:t>100 gold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5E5E1E-B78F-4B17-B6DD-0D37C9C6DBA4}"/>
              </a:ext>
            </a:extLst>
          </p:cNvPr>
          <p:cNvSpPr txBox="1"/>
          <p:nvPr/>
        </p:nvSpPr>
        <p:spPr>
          <a:xfrm>
            <a:off x="6222586" y="4284655"/>
            <a:ext cx="44454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Voting continues until a sharing is accepted.</a:t>
            </a:r>
          </a:p>
        </p:txBody>
      </p:sp>
    </p:spTree>
    <p:extLst>
      <p:ext uri="{BB962C8B-B14F-4D97-AF65-F5344CB8AC3E}">
        <p14:creationId xmlns:p14="http://schemas.microsoft.com/office/powerpoint/2010/main" val="975235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000"/>
    </mc:Choice>
    <mc:Fallback>
      <p:transition spd="slow" advTm="1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icons.iconarchive.com/icons/pictogrammers/material/256/pirate-icon.png">
            <a:extLst>
              <a:ext uri="{FF2B5EF4-FFF2-40B4-BE49-F238E27FC236}">
                <a16:creationId xmlns:a16="http://schemas.microsoft.com/office/drawing/2014/main" id="{243E2105-1885-41EE-A8A0-F2E60A14C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3989" y="1408289"/>
            <a:ext cx="1148221" cy="116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icons.iconarchive.com/icons/pictogrammers/material/256/pirate-icon.png">
            <a:extLst>
              <a:ext uri="{FF2B5EF4-FFF2-40B4-BE49-F238E27FC236}">
                <a16:creationId xmlns:a16="http://schemas.microsoft.com/office/drawing/2014/main" id="{A94BD865-7FE7-4DA2-A1D0-776B906F2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622" y="1408289"/>
            <a:ext cx="1148221" cy="116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icons.iconarchive.com/icons/pictogrammers/material/256/pirate-icon.png">
            <a:extLst>
              <a:ext uri="{FF2B5EF4-FFF2-40B4-BE49-F238E27FC236}">
                <a16:creationId xmlns:a16="http://schemas.microsoft.com/office/drawing/2014/main" id="{BF364837-09DC-4162-B5FB-3C43FFA34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256" y="1408289"/>
            <a:ext cx="1148221" cy="116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icons.iconarchive.com/icons/pictogrammers/material/256/pirate-icon.png">
            <a:extLst>
              <a:ext uri="{FF2B5EF4-FFF2-40B4-BE49-F238E27FC236}">
                <a16:creationId xmlns:a16="http://schemas.microsoft.com/office/drawing/2014/main" id="{A5C1920D-C5DF-499A-97C8-2C1C33D1B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890" y="1408289"/>
            <a:ext cx="1148221" cy="116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2EB814-A472-4A58-BA40-8AF11C6A2115}"/>
              </a:ext>
            </a:extLst>
          </p:cNvPr>
          <p:cNvSpPr txBox="1"/>
          <p:nvPr/>
        </p:nvSpPr>
        <p:spPr>
          <a:xfrm>
            <a:off x="2533284" y="2717710"/>
            <a:ext cx="489420" cy="331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  <a:r>
              <a:rPr lang="en-US" dirty="0"/>
              <a:t>ob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8F4FAE-00D9-435F-BF78-0BC11EB54633}"/>
              </a:ext>
            </a:extLst>
          </p:cNvPr>
          <p:cNvSpPr txBox="1"/>
          <p:nvPr/>
        </p:nvSpPr>
        <p:spPr>
          <a:xfrm>
            <a:off x="4060918" y="2717710"/>
            <a:ext cx="539213" cy="331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C</a:t>
            </a:r>
            <a:r>
              <a:rPr lang="en-US" dirty="0" err="1"/>
              <a:t>reg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A9DA59-1BDA-438C-9D3B-2962FFFEDE44}"/>
              </a:ext>
            </a:extLst>
          </p:cNvPr>
          <p:cNvSpPr txBox="1"/>
          <p:nvPr/>
        </p:nvSpPr>
        <p:spPr>
          <a:xfrm>
            <a:off x="5588552" y="2727841"/>
            <a:ext cx="634034" cy="331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dirty="0"/>
              <a:t>ylan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A5D9FD-6C65-45D7-86E3-498841D9EAD4}"/>
              </a:ext>
            </a:extLst>
          </p:cNvPr>
          <p:cNvSpPr txBox="1"/>
          <p:nvPr/>
        </p:nvSpPr>
        <p:spPr>
          <a:xfrm>
            <a:off x="7116185" y="2727841"/>
            <a:ext cx="635112" cy="331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</a:t>
            </a:r>
            <a:r>
              <a:rPr lang="en-US" dirty="0"/>
              <a:t>rwin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E18AE26-FE84-4C88-9DC9-5DC747ADC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946" y="611922"/>
            <a:ext cx="649631" cy="4827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0297FF1-0488-4A7E-831C-0D294E9C824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51970" y="177787"/>
            <a:ext cx="1268761" cy="13510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A8C5F4-81AB-4854-9A2F-52325C6059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90" y="3562166"/>
            <a:ext cx="1351058" cy="13510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E331FAB-1AB1-4228-A0ED-4D5BB66AB76F}"/>
              </a:ext>
            </a:extLst>
          </p:cNvPr>
          <p:cNvSpPr txBox="1"/>
          <p:nvPr/>
        </p:nvSpPr>
        <p:spPr>
          <a:xfrm>
            <a:off x="2072764" y="3992268"/>
            <a:ext cx="18998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mic Sans MS" panose="030F0702030302020204" pitchFamily="66" charset="0"/>
              </a:rPr>
              <a:t>100 gold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AFB937-0FF2-42FF-B5EF-3588FD35413C}"/>
              </a:ext>
            </a:extLst>
          </p:cNvPr>
          <p:cNvSpPr txBox="1"/>
          <p:nvPr/>
        </p:nvSpPr>
        <p:spPr>
          <a:xfrm>
            <a:off x="6222586" y="4284655"/>
            <a:ext cx="44454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Voting continues until a sharing is accepted.</a:t>
            </a:r>
          </a:p>
        </p:txBody>
      </p:sp>
    </p:spTree>
    <p:extLst>
      <p:ext uri="{BB962C8B-B14F-4D97-AF65-F5344CB8AC3E}">
        <p14:creationId xmlns:p14="http://schemas.microsoft.com/office/powerpoint/2010/main" val="2055444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 advTm="0">
        <p159:morph option="byObject"/>
      </p:transition>
    </mc:Choice>
    <mc:Fallback>
      <p:transition spd="slow" advTm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icons.iconarchive.com/icons/pictogrammers/material/256/pirate-icon.png">
            <a:extLst>
              <a:ext uri="{FF2B5EF4-FFF2-40B4-BE49-F238E27FC236}">
                <a16:creationId xmlns:a16="http://schemas.microsoft.com/office/drawing/2014/main" id="{A94BD865-7FE7-4DA2-A1D0-776B906F2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622" y="1408289"/>
            <a:ext cx="1148221" cy="116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icons.iconarchive.com/icons/pictogrammers/material/256/pirate-icon.png">
            <a:extLst>
              <a:ext uri="{FF2B5EF4-FFF2-40B4-BE49-F238E27FC236}">
                <a16:creationId xmlns:a16="http://schemas.microsoft.com/office/drawing/2014/main" id="{BF364837-09DC-4162-B5FB-3C43FFA34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256" y="1408289"/>
            <a:ext cx="1148221" cy="116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icons.iconarchive.com/icons/pictogrammers/material/256/pirate-icon.png">
            <a:extLst>
              <a:ext uri="{FF2B5EF4-FFF2-40B4-BE49-F238E27FC236}">
                <a16:creationId xmlns:a16="http://schemas.microsoft.com/office/drawing/2014/main" id="{A5C1920D-C5DF-499A-97C8-2C1C33D1B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890" y="1408289"/>
            <a:ext cx="1148221" cy="116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38F4FAE-00D9-435F-BF78-0BC11EB54633}"/>
              </a:ext>
            </a:extLst>
          </p:cNvPr>
          <p:cNvSpPr txBox="1"/>
          <p:nvPr/>
        </p:nvSpPr>
        <p:spPr>
          <a:xfrm>
            <a:off x="4060918" y="2717710"/>
            <a:ext cx="539213" cy="331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C</a:t>
            </a:r>
            <a:r>
              <a:rPr lang="en-US" dirty="0" err="1"/>
              <a:t>reg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A9DA59-1BDA-438C-9D3B-2962FFFEDE44}"/>
              </a:ext>
            </a:extLst>
          </p:cNvPr>
          <p:cNvSpPr txBox="1"/>
          <p:nvPr/>
        </p:nvSpPr>
        <p:spPr>
          <a:xfrm>
            <a:off x="5588552" y="2727841"/>
            <a:ext cx="634034" cy="331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dirty="0"/>
              <a:t>ylan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A5D9FD-6C65-45D7-86E3-498841D9EAD4}"/>
              </a:ext>
            </a:extLst>
          </p:cNvPr>
          <p:cNvSpPr txBox="1"/>
          <p:nvPr/>
        </p:nvSpPr>
        <p:spPr>
          <a:xfrm>
            <a:off x="7116185" y="2727841"/>
            <a:ext cx="635112" cy="331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</a:t>
            </a:r>
            <a:r>
              <a:rPr lang="en-US" dirty="0"/>
              <a:t>rwin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E18AE26-FE84-4C88-9DC9-5DC747ADC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708" y="611922"/>
            <a:ext cx="649631" cy="4827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0297FF1-0488-4A7E-831C-0D294E9C824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51970" y="177787"/>
            <a:ext cx="1268761" cy="13510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A8C5F4-81AB-4854-9A2F-52325C6059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90" y="3562166"/>
            <a:ext cx="1351058" cy="13510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E331FAB-1AB1-4228-A0ED-4D5BB66AB76F}"/>
              </a:ext>
            </a:extLst>
          </p:cNvPr>
          <p:cNvSpPr txBox="1"/>
          <p:nvPr/>
        </p:nvSpPr>
        <p:spPr>
          <a:xfrm>
            <a:off x="2072764" y="3992268"/>
            <a:ext cx="18998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mic Sans MS" panose="030F0702030302020204" pitchFamily="66" charset="0"/>
              </a:rPr>
              <a:t>100 gold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B334C1-D559-4D41-A43E-02154414660C}"/>
              </a:ext>
            </a:extLst>
          </p:cNvPr>
          <p:cNvSpPr txBox="1"/>
          <p:nvPr/>
        </p:nvSpPr>
        <p:spPr>
          <a:xfrm>
            <a:off x="6222586" y="4284655"/>
            <a:ext cx="44454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Voting continues until a sharing is accepted.</a:t>
            </a:r>
          </a:p>
        </p:txBody>
      </p:sp>
    </p:spTree>
    <p:extLst>
      <p:ext uri="{BB962C8B-B14F-4D97-AF65-F5344CB8AC3E}">
        <p14:creationId xmlns:p14="http://schemas.microsoft.com/office/powerpoint/2010/main" val="15374856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 advTm="0">
        <p159:morph option="byObject"/>
      </p:transition>
    </mc:Choice>
    <mc:Fallback>
      <p:transition spd="slow" advTm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icons.iconarchive.com/icons/pictogrammers/material/256/pirate-icon.png">
            <a:extLst>
              <a:ext uri="{FF2B5EF4-FFF2-40B4-BE49-F238E27FC236}">
                <a16:creationId xmlns:a16="http://schemas.microsoft.com/office/drawing/2014/main" id="{BF364837-09DC-4162-B5FB-3C43FFA34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256" y="1408289"/>
            <a:ext cx="1148221" cy="116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icons.iconarchive.com/icons/pictogrammers/material/256/pirate-icon.png">
            <a:extLst>
              <a:ext uri="{FF2B5EF4-FFF2-40B4-BE49-F238E27FC236}">
                <a16:creationId xmlns:a16="http://schemas.microsoft.com/office/drawing/2014/main" id="{A5C1920D-C5DF-499A-97C8-2C1C33D1B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890" y="1408289"/>
            <a:ext cx="1148221" cy="116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AA9DA59-1BDA-438C-9D3B-2962FFFEDE44}"/>
              </a:ext>
            </a:extLst>
          </p:cNvPr>
          <p:cNvSpPr txBox="1"/>
          <p:nvPr/>
        </p:nvSpPr>
        <p:spPr>
          <a:xfrm>
            <a:off x="5588552" y="2727841"/>
            <a:ext cx="634034" cy="331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dirty="0"/>
              <a:t>ylan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A5D9FD-6C65-45D7-86E3-498841D9EAD4}"/>
              </a:ext>
            </a:extLst>
          </p:cNvPr>
          <p:cNvSpPr txBox="1"/>
          <p:nvPr/>
        </p:nvSpPr>
        <p:spPr>
          <a:xfrm>
            <a:off x="7116185" y="2727841"/>
            <a:ext cx="635112" cy="331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</a:t>
            </a:r>
            <a:r>
              <a:rPr lang="en-US" dirty="0"/>
              <a:t>rwin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E18AE26-FE84-4C88-9DC9-5DC747ADC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552" y="606856"/>
            <a:ext cx="649631" cy="4827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0297FF1-0488-4A7E-831C-0D294E9C824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51970" y="177787"/>
            <a:ext cx="1268761" cy="13510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A8C5F4-81AB-4854-9A2F-52325C6059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90" y="3562166"/>
            <a:ext cx="1351058" cy="13510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E331FAB-1AB1-4228-A0ED-4D5BB66AB76F}"/>
              </a:ext>
            </a:extLst>
          </p:cNvPr>
          <p:cNvSpPr txBox="1"/>
          <p:nvPr/>
        </p:nvSpPr>
        <p:spPr>
          <a:xfrm>
            <a:off x="2072764" y="3992268"/>
            <a:ext cx="18998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mic Sans MS" panose="030F0702030302020204" pitchFamily="66" charset="0"/>
              </a:rPr>
              <a:t>100 gold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E2B90E-0C4E-4348-931C-B8100A692C1E}"/>
              </a:ext>
            </a:extLst>
          </p:cNvPr>
          <p:cNvSpPr txBox="1"/>
          <p:nvPr/>
        </p:nvSpPr>
        <p:spPr>
          <a:xfrm>
            <a:off x="6222586" y="4284655"/>
            <a:ext cx="44454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When there is a tie, captain’s vote is counted as 1.2 !</a:t>
            </a:r>
          </a:p>
        </p:txBody>
      </p:sp>
    </p:spTree>
    <p:extLst>
      <p:ext uri="{BB962C8B-B14F-4D97-AF65-F5344CB8AC3E}">
        <p14:creationId xmlns:p14="http://schemas.microsoft.com/office/powerpoint/2010/main" val="36455212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cons.iconarchive.com/icons/pictogrammers/material/256/pirate-icon.png">
            <a:extLst>
              <a:ext uri="{FF2B5EF4-FFF2-40B4-BE49-F238E27FC236}">
                <a16:creationId xmlns:a16="http://schemas.microsoft.com/office/drawing/2014/main" id="{FC3A228A-BD35-4525-B58A-5373A3A77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92" y="1892476"/>
            <a:ext cx="1148221" cy="116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B79B25-5F59-4A72-B333-A58F8804BB16}"/>
              </a:ext>
            </a:extLst>
          </p:cNvPr>
          <p:cNvSpPr txBox="1"/>
          <p:nvPr/>
        </p:nvSpPr>
        <p:spPr>
          <a:xfrm>
            <a:off x="933188" y="3201897"/>
            <a:ext cx="649630" cy="331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dirty="0"/>
              <a:t>dam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89B4A62-864A-4407-B6A8-403184D2362F}"/>
              </a:ext>
            </a:extLst>
          </p:cNvPr>
          <p:cNvGrpSpPr/>
          <p:nvPr/>
        </p:nvGrpSpPr>
        <p:grpSpPr>
          <a:xfrm>
            <a:off x="519289" y="4861482"/>
            <a:ext cx="5731122" cy="1650999"/>
            <a:chOff x="2283989" y="1408289"/>
            <a:chExt cx="5731122" cy="1650999"/>
          </a:xfrm>
        </p:grpSpPr>
        <p:pic>
          <p:nvPicPr>
            <p:cNvPr id="5" name="Picture 2" descr="https://icons.iconarchive.com/icons/pictogrammers/material/256/pirate-icon.png">
              <a:extLst>
                <a:ext uri="{FF2B5EF4-FFF2-40B4-BE49-F238E27FC236}">
                  <a16:creationId xmlns:a16="http://schemas.microsoft.com/office/drawing/2014/main" id="{243E2105-1885-41EE-A8A0-F2E60A14C1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3989" y="1408289"/>
              <a:ext cx="1148221" cy="1165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https://icons.iconarchive.com/icons/pictogrammers/material/256/pirate-icon.png">
              <a:extLst>
                <a:ext uri="{FF2B5EF4-FFF2-40B4-BE49-F238E27FC236}">
                  <a16:creationId xmlns:a16="http://schemas.microsoft.com/office/drawing/2014/main" id="{A94BD865-7FE7-4DA2-A1D0-776B906F22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1622" y="1408289"/>
              <a:ext cx="1148221" cy="1165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https://icons.iconarchive.com/icons/pictogrammers/material/256/pirate-icon.png">
              <a:extLst>
                <a:ext uri="{FF2B5EF4-FFF2-40B4-BE49-F238E27FC236}">
                  <a16:creationId xmlns:a16="http://schemas.microsoft.com/office/drawing/2014/main" id="{BF364837-09DC-4162-B5FB-3C43FFA34F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9256" y="1408289"/>
              <a:ext cx="1148221" cy="1165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s://icons.iconarchive.com/icons/pictogrammers/material/256/pirate-icon.png">
              <a:extLst>
                <a:ext uri="{FF2B5EF4-FFF2-40B4-BE49-F238E27FC236}">
                  <a16:creationId xmlns:a16="http://schemas.microsoft.com/office/drawing/2014/main" id="{A5C1920D-C5DF-499A-97C8-2C1C33D1B8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6890" y="1408289"/>
              <a:ext cx="1148221" cy="1165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A2EB814-A472-4A58-BA40-8AF11C6A2115}"/>
                </a:ext>
              </a:extLst>
            </p:cNvPr>
            <p:cNvSpPr txBox="1"/>
            <p:nvPr/>
          </p:nvSpPr>
          <p:spPr>
            <a:xfrm>
              <a:off x="2533284" y="2717710"/>
              <a:ext cx="489420" cy="3314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</a:t>
              </a:r>
              <a:r>
                <a:rPr lang="en-US" dirty="0"/>
                <a:t>ob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38F4FAE-00D9-435F-BF78-0BC11EB54633}"/>
                </a:ext>
              </a:extLst>
            </p:cNvPr>
            <p:cNvSpPr txBox="1"/>
            <p:nvPr/>
          </p:nvSpPr>
          <p:spPr>
            <a:xfrm>
              <a:off x="4060918" y="2717710"/>
              <a:ext cx="539213" cy="3314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/>
                <a:t>C</a:t>
              </a:r>
              <a:r>
                <a:rPr lang="en-US" dirty="0" err="1"/>
                <a:t>reg</a:t>
              </a:r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AA9DA59-1BDA-438C-9D3B-2962FFFEDE44}"/>
                </a:ext>
              </a:extLst>
            </p:cNvPr>
            <p:cNvSpPr txBox="1"/>
            <p:nvPr/>
          </p:nvSpPr>
          <p:spPr>
            <a:xfrm>
              <a:off x="5588552" y="2727841"/>
              <a:ext cx="634034" cy="3314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D</a:t>
              </a:r>
              <a:r>
                <a:rPr lang="en-US" dirty="0"/>
                <a:t>ylan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EA5D9FD-6C65-45D7-86E3-498841D9EAD4}"/>
                </a:ext>
              </a:extLst>
            </p:cNvPr>
            <p:cNvSpPr txBox="1"/>
            <p:nvPr/>
          </p:nvSpPr>
          <p:spPr>
            <a:xfrm>
              <a:off x="7116185" y="2727841"/>
              <a:ext cx="635112" cy="3314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E</a:t>
              </a:r>
              <a:r>
                <a:rPr lang="en-US" dirty="0"/>
                <a:t>rwin</a:t>
              </a: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6E18AE26-FE84-4C88-9DC9-5DC747ADC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188" y="1337504"/>
            <a:ext cx="649631" cy="4827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0297FF1-0488-4A7E-831C-0D294E9C824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98286" y="3345120"/>
            <a:ext cx="2974425" cy="3167361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E80A9EF9-53D8-4D8B-961A-3244E80ED52C}"/>
              </a:ext>
            </a:extLst>
          </p:cNvPr>
          <p:cNvGrpSpPr/>
          <p:nvPr/>
        </p:nvGrpSpPr>
        <p:grpSpPr>
          <a:xfrm>
            <a:off x="2401246" y="2768469"/>
            <a:ext cx="2123851" cy="866855"/>
            <a:chOff x="2824128" y="1850855"/>
            <a:chExt cx="3877094" cy="1351058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B5525E9-3FF8-461C-BD2E-8BA6C9C2D7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4128" y="1850855"/>
              <a:ext cx="1351058" cy="1351058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847AF4-819A-4F72-BAA0-87930A95A1BB}"/>
                </a:ext>
              </a:extLst>
            </p:cNvPr>
            <p:cNvSpPr txBox="1"/>
            <p:nvPr/>
          </p:nvSpPr>
          <p:spPr>
            <a:xfrm>
              <a:off x="4403503" y="2280958"/>
              <a:ext cx="2297719" cy="6236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Comic Sans MS" panose="030F0702030302020204" pitchFamily="66" charset="0"/>
                </a:rPr>
                <a:t>100 gold</a:t>
              </a:r>
            </a:p>
          </p:txBody>
        </p:sp>
      </p:grpSp>
      <p:sp>
        <p:nvSpPr>
          <p:cNvPr id="15" name="Thought Bubble: Cloud 14">
            <a:extLst>
              <a:ext uri="{FF2B5EF4-FFF2-40B4-BE49-F238E27FC236}">
                <a16:creationId xmlns:a16="http://schemas.microsoft.com/office/drawing/2014/main" id="{6DCDA158-7F30-4986-9011-A2C4DA4386F4}"/>
              </a:ext>
            </a:extLst>
          </p:cNvPr>
          <p:cNvSpPr/>
          <p:nvPr/>
        </p:nvSpPr>
        <p:spPr>
          <a:xfrm>
            <a:off x="1485963" y="67957"/>
            <a:ext cx="3865522" cy="1725443"/>
          </a:xfrm>
          <a:prstGeom prst="cloudCallou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How much gold I can take safely?</a:t>
            </a:r>
          </a:p>
        </p:txBody>
      </p:sp>
    </p:spTree>
    <p:extLst>
      <p:ext uri="{BB962C8B-B14F-4D97-AF65-F5344CB8AC3E}">
        <p14:creationId xmlns:p14="http://schemas.microsoft.com/office/powerpoint/2010/main" val="3544190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1F6ECF2-2BFD-488D-9222-8183F173FC1B}"/>
              </a:ext>
            </a:extLst>
          </p:cNvPr>
          <p:cNvGrpSpPr/>
          <p:nvPr/>
        </p:nvGrpSpPr>
        <p:grpSpPr>
          <a:xfrm>
            <a:off x="756355" y="1408289"/>
            <a:ext cx="7258756" cy="1650999"/>
            <a:chOff x="1083733" y="3338690"/>
            <a:chExt cx="8207022" cy="1839709"/>
          </a:xfrm>
        </p:grpSpPr>
        <p:pic>
          <p:nvPicPr>
            <p:cNvPr id="1026" name="Picture 2" descr="https://icons.iconarchive.com/icons/pictogrammers/material/256/pirate-icon.png">
              <a:extLst>
                <a:ext uri="{FF2B5EF4-FFF2-40B4-BE49-F238E27FC236}">
                  <a16:creationId xmlns:a16="http://schemas.microsoft.com/office/drawing/2014/main" id="{FC3A228A-BD35-4525-B58A-5373A3A772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3733" y="3338690"/>
              <a:ext cx="1298222" cy="12982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https://icons.iconarchive.com/icons/pictogrammers/material/256/pirate-icon.png">
              <a:extLst>
                <a:ext uri="{FF2B5EF4-FFF2-40B4-BE49-F238E27FC236}">
                  <a16:creationId xmlns:a16="http://schemas.microsoft.com/office/drawing/2014/main" id="{243E2105-1885-41EE-A8A0-F2E60A14C1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933" y="3338690"/>
              <a:ext cx="1298222" cy="12982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https://icons.iconarchive.com/icons/pictogrammers/material/256/pirate-icon.png">
              <a:extLst>
                <a:ext uri="{FF2B5EF4-FFF2-40B4-BE49-F238E27FC236}">
                  <a16:creationId xmlns:a16="http://schemas.microsoft.com/office/drawing/2014/main" id="{A94BD865-7FE7-4DA2-A1D0-776B906F22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8133" y="3338690"/>
              <a:ext cx="1298222" cy="12982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https://icons.iconarchive.com/icons/pictogrammers/material/256/pirate-icon.png">
              <a:extLst>
                <a:ext uri="{FF2B5EF4-FFF2-40B4-BE49-F238E27FC236}">
                  <a16:creationId xmlns:a16="http://schemas.microsoft.com/office/drawing/2014/main" id="{BF364837-09DC-4162-B5FB-3C43FFA34F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5333" y="3338690"/>
              <a:ext cx="1298222" cy="12982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s://icons.iconarchive.com/icons/pictogrammers/material/256/pirate-icon.png">
              <a:extLst>
                <a:ext uri="{FF2B5EF4-FFF2-40B4-BE49-F238E27FC236}">
                  <a16:creationId xmlns:a16="http://schemas.microsoft.com/office/drawing/2014/main" id="{A5C1920D-C5DF-499A-97C8-2C1C33D1B8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2533" y="3338690"/>
              <a:ext cx="1298222" cy="12982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6B79B25-5F59-4A72-B333-A58F8804BB16}"/>
                </a:ext>
              </a:extLst>
            </p:cNvPr>
            <p:cNvSpPr txBox="1"/>
            <p:nvPr/>
          </p:nvSpPr>
          <p:spPr>
            <a:xfrm>
              <a:off x="1365596" y="4797778"/>
              <a:ext cx="734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</a:t>
              </a:r>
              <a:r>
                <a:rPr lang="en-US" dirty="0"/>
                <a:t>dam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A2EB814-A472-4A58-BA40-8AF11C6A2115}"/>
                </a:ext>
              </a:extLst>
            </p:cNvPr>
            <p:cNvSpPr txBox="1"/>
            <p:nvPr/>
          </p:nvSpPr>
          <p:spPr>
            <a:xfrm>
              <a:off x="3092796" y="4797778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</a:t>
              </a:r>
              <a:r>
                <a:rPr lang="en-US" dirty="0"/>
                <a:t>ob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38F4FAE-00D9-435F-BF78-0BC11EB54633}"/>
                </a:ext>
              </a:extLst>
            </p:cNvPr>
            <p:cNvSpPr txBox="1"/>
            <p:nvPr/>
          </p:nvSpPr>
          <p:spPr>
            <a:xfrm>
              <a:off x="4819996" y="4797778"/>
              <a:ext cx="609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/>
                <a:t>C</a:t>
              </a:r>
              <a:r>
                <a:rPr lang="en-US" dirty="0" err="1"/>
                <a:t>reg</a:t>
              </a:r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AA9DA59-1BDA-438C-9D3B-2962FFFEDE44}"/>
                </a:ext>
              </a:extLst>
            </p:cNvPr>
            <p:cNvSpPr txBox="1"/>
            <p:nvPr/>
          </p:nvSpPr>
          <p:spPr>
            <a:xfrm>
              <a:off x="6547196" y="4809067"/>
              <a:ext cx="7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D</a:t>
              </a:r>
              <a:r>
                <a:rPr lang="en-US" dirty="0"/>
                <a:t>ylan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EA5D9FD-6C65-45D7-86E3-498841D9EAD4}"/>
                </a:ext>
              </a:extLst>
            </p:cNvPr>
            <p:cNvSpPr txBox="1"/>
            <p:nvPr/>
          </p:nvSpPr>
          <p:spPr>
            <a:xfrm>
              <a:off x="8274396" y="4809067"/>
              <a:ext cx="718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E</a:t>
              </a:r>
              <a:r>
                <a:rPr lang="en-US" dirty="0"/>
                <a:t>rwin</a:t>
              </a: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6E18AE26-FE84-4C88-9DC9-5DC747ADC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649" y="611922"/>
            <a:ext cx="649631" cy="4827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0297FF1-0488-4A7E-831C-0D294E9C824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98286" y="3345120"/>
            <a:ext cx="2974425" cy="316736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2296DD3-2881-4058-A761-5A75BFEEE4C0}"/>
              </a:ext>
            </a:extLst>
          </p:cNvPr>
          <p:cNvSpPr txBox="1"/>
          <p:nvPr/>
        </p:nvSpPr>
        <p:spPr>
          <a:xfrm>
            <a:off x="756355" y="5449711"/>
            <a:ext cx="6082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5 greedy pirates are sailing in the ocean..</a:t>
            </a:r>
          </a:p>
        </p:txBody>
      </p:sp>
    </p:spTree>
    <p:extLst>
      <p:ext uri="{BB962C8B-B14F-4D97-AF65-F5344CB8AC3E}">
        <p14:creationId xmlns:p14="http://schemas.microsoft.com/office/powerpoint/2010/main" val="2707434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9E3DB4F-DCA3-493C-BA79-68140E431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413" y="211413"/>
            <a:ext cx="6435174" cy="64351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F04513-C8F8-46C1-8EA7-18605DB6977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3640865" y="1358277"/>
            <a:ext cx="982524" cy="104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617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"/>
    </mc:Choice>
    <mc:Fallback>
      <p:transition spd="slow" advTm="3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9E3DB4F-DCA3-493C-BA79-68140E431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413" y="211413"/>
            <a:ext cx="6435174" cy="64351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F30A624-8684-42DB-A62A-3362B96AE92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5898643" y="2382744"/>
            <a:ext cx="982524" cy="104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9806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3000" advTm="0">
        <p159:morph option="byObject"/>
      </p:transition>
    </mc:Choice>
    <mc:Fallback>
      <p:transition spd="slow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9E3DB4F-DCA3-493C-BA79-68140E431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413" y="211413"/>
            <a:ext cx="6435174" cy="64351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AA155B-A1FB-47EF-971E-C44DCC31133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98643" y="2382744"/>
            <a:ext cx="982524" cy="10462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8731DE-34C7-4ED1-B76A-B2DEABF072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86" y="1445766"/>
            <a:ext cx="665256" cy="66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42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9E3DB4F-DCA3-493C-BA79-68140E431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413" y="211413"/>
            <a:ext cx="6435174" cy="64351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E9E21C-0C1B-4715-B1E6-295C4974C0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86" y="1445766"/>
            <a:ext cx="665256" cy="6652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AA155B-A1FB-47EF-971E-C44DCC31133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84421" y="1434477"/>
            <a:ext cx="982524" cy="104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9474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3000" advTm="0">
        <p159:morph option="byObject"/>
      </p:transition>
    </mc:Choice>
    <mc:Fallback>
      <p:transition spd="slow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cons.iconarchive.com/icons/pictogrammers/material/256/pirate-icon.png">
            <a:extLst>
              <a:ext uri="{FF2B5EF4-FFF2-40B4-BE49-F238E27FC236}">
                <a16:creationId xmlns:a16="http://schemas.microsoft.com/office/drawing/2014/main" id="{FC3A228A-BD35-4525-B58A-5373A3A77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55" y="1408289"/>
            <a:ext cx="1148221" cy="116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icons.iconarchive.com/icons/pictogrammers/material/256/pirate-icon.png">
            <a:extLst>
              <a:ext uri="{FF2B5EF4-FFF2-40B4-BE49-F238E27FC236}">
                <a16:creationId xmlns:a16="http://schemas.microsoft.com/office/drawing/2014/main" id="{243E2105-1885-41EE-A8A0-F2E60A14C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3989" y="1408289"/>
            <a:ext cx="1148221" cy="116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icons.iconarchive.com/icons/pictogrammers/material/256/pirate-icon.png">
            <a:extLst>
              <a:ext uri="{FF2B5EF4-FFF2-40B4-BE49-F238E27FC236}">
                <a16:creationId xmlns:a16="http://schemas.microsoft.com/office/drawing/2014/main" id="{A94BD865-7FE7-4DA2-A1D0-776B906F2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622" y="1408289"/>
            <a:ext cx="1148221" cy="116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icons.iconarchive.com/icons/pictogrammers/material/256/pirate-icon.png">
            <a:extLst>
              <a:ext uri="{FF2B5EF4-FFF2-40B4-BE49-F238E27FC236}">
                <a16:creationId xmlns:a16="http://schemas.microsoft.com/office/drawing/2014/main" id="{BF364837-09DC-4162-B5FB-3C43FFA34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256" y="1408289"/>
            <a:ext cx="1148221" cy="116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icons.iconarchive.com/icons/pictogrammers/material/256/pirate-icon.png">
            <a:extLst>
              <a:ext uri="{FF2B5EF4-FFF2-40B4-BE49-F238E27FC236}">
                <a16:creationId xmlns:a16="http://schemas.microsoft.com/office/drawing/2014/main" id="{A5C1920D-C5DF-499A-97C8-2C1C33D1B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890" y="1408289"/>
            <a:ext cx="1148221" cy="116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B79B25-5F59-4A72-B333-A58F8804BB16}"/>
              </a:ext>
            </a:extLst>
          </p:cNvPr>
          <p:cNvSpPr txBox="1"/>
          <p:nvPr/>
        </p:nvSpPr>
        <p:spPr>
          <a:xfrm>
            <a:off x="1005651" y="2717710"/>
            <a:ext cx="649630" cy="331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dirty="0"/>
              <a:t>dam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2EB814-A472-4A58-BA40-8AF11C6A2115}"/>
              </a:ext>
            </a:extLst>
          </p:cNvPr>
          <p:cNvSpPr txBox="1"/>
          <p:nvPr/>
        </p:nvSpPr>
        <p:spPr>
          <a:xfrm>
            <a:off x="2533284" y="2717710"/>
            <a:ext cx="489420" cy="331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  <a:r>
              <a:rPr lang="en-US" dirty="0"/>
              <a:t>ob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8F4FAE-00D9-435F-BF78-0BC11EB54633}"/>
              </a:ext>
            </a:extLst>
          </p:cNvPr>
          <p:cNvSpPr txBox="1"/>
          <p:nvPr/>
        </p:nvSpPr>
        <p:spPr>
          <a:xfrm>
            <a:off x="4060918" y="2717710"/>
            <a:ext cx="539213" cy="331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C</a:t>
            </a:r>
            <a:r>
              <a:rPr lang="en-US" dirty="0" err="1"/>
              <a:t>reg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A9DA59-1BDA-438C-9D3B-2962FFFEDE44}"/>
              </a:ext>
            </a:extLst>
          </p:cNvPr>
          <p:cNvSpPr txBox="1"/>
          <p:nvPr/>
        </p:nvSpPr>
        <p:spPr>
          <a:xfrm>
            <a:off x="5588552" y="2727841"/>
            <a:ext cx="634034" cy="331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dirty="0"/>
              <a:t>ylan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A5D9FD-6C65-45D7-86E3-498841D9EAD4}"/>
              </a:ext>
            </a:extLst>
          </p:cNvPr>
          <p:cNvSpPr txBox="1"/>
          <p:nvPr/>
        </p:nvSpPr>
        <p:spPr>
          <a:xfrm>
            <a:off x="7116185" y="2727841"/>
            <a:ext cx="635112" cy="331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</a:t>
            </a:r>
            <a:r>
              <a:rPr lang="en-US" dirty="0"/>
              <a:t>rwin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E18AE26-FE84-4C88-9DC9-5DC747ADC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649" y="611922"/>
            <a:ext cx="649631" cy="4827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0297FF1-0488-4A7E-831C-0D294E9C824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51970" y="177787"/>
            <a:ext cx="1268761" cy="13510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A8C5F4-81AB-4854-9A2F-52325C6059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90" y="3562166"/>
            <a:ext cx="1351058" cy="13510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E331FAB-1AB1-4228-A0ED-4D5BB66AB76F}"/>
              </a:ext>
            </a:extLst>
          </p:cNvPr>
          <p:cNvSpPr txBox="1"/>
          <p:nvPr/>
        </p:nvSpPr>
        <p:spPr>
          <a:xfrm>
            <a:off x="2072764" y="3992268"/>
            <a:ext cx="18998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mic Sans MS" panose="030F0702030302020204" pitchFamily="66" charset="0"/>
              </a:rPr>
              <a:t>100 gold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432771-A7CB-47AD-9D0A-AED06E968CB3}"/>
              </a:ext>
            </a:extLst>
          </p:cNvPr>
          <p:cNvSpPr txBox="1"/>
          <p:nvPr/>
        </p:nvSpPr>
        <p:spPr>
          <a:xfrm>
            <a:off x="6487477" y="5792611"/>
            <a:ext cx="4895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.. and when they find a treasure..</a:t>
            </a:r>
          </a:p>
        </p:txBody>
      </p:sp>
    </p:spTree>
    <p:extLst>
      <p:ext uri="{BB962C8B-B14F-4D97-AF65-F5344CB8AC3E}">
        <p14:creationId xmlns:p14="http://schemas.microsoft.com/office/powerpoint/2010/main" val="2357139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cons.iconarchive.com/icons/pictogrammers/material/256/pirate-icon.png">
            <a:extLst>
              <a:ext uri="{FF2B5EF4-FFF2-40B4-BE49-F238E27FC236}">
                <a16:creationId xmlns:a16="http://schemas.microsoft.com/office/drawing/2014/main" id="{FC3A228A-BD35-4525-B58A-5373A3A77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690" y="3031287"/>
            <a:ext cx="1148221" cy="116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icons.iconarchive.com/icons/pictogrammers/material/256/pirate-icon.png">
            <a:extLst>
              <a:ext uri="{FF2B5EF4-FFF2-40B4-BE49-F238E27FC236}">
                <a16:creationId xmlns:a16="http://schemas.microsoft.com/office/drawing/2014/main" id="{243E2105-1885-41EE-A8A0-F2E60A14C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791" y="274278"/>
            <a:ext cx="1148221" cy="116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icons.iconarchive.com/icons/pictogrammers/material/256/pirate-icon.png">
            <a:extLst>
              <a:ext uri="{FF2B5EF4-FFF2-40B4-BE49-F238E27FC236}">
                <a16:creationId xmlns:a16="http://schemas.microsoft.com/office/drawing/2014/main" id="{A94BD865-7FE7-4DA2-A1D0-776B906F2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090" y="1076842"/>
            <a:ext cx="1148221" cy="116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icons.iconarchive.com/icons/pictogrammers/material/256/pirate-icon.png">
            <a:extLst>
              <a:ext uri="{FF2B5EF4-FFF2-40B4-BE49-F238E27FC236}">
                <a16:creationId xmlns:a16="http://schemas.microsoft.com/office/drawing/2014/main" id="{BF364837-09DC-4162-B5FB-3C43FFA34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0234" y="3217163"/>
            <a:ext cx="1148221" cy="116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icons.iconarchive.com/icons/pictogrammers/material/256/pirate-icon.png">
            <a:extLst>
              <a:ext uri="{FF2B5EF4-FFF2-40B4-BE49-F238E27FC236}">
                <a16:creationId xmlns:a16="http://schemas.microsoft.com/office/drawing/2014/main" id="{A5C1920D-C5DF-499A-97C8-2C1C33D1B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488" y="5494867"/>
            <a:ext cx="1148221" cy="116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E18AE26-FE84-4C88-9DC9-5DC747ADC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984" y="2234920"/>
            <a:ext cx="649631" cy="4827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0297FF1-0488-4A7E-831C-0D294E9C824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51970" y="177787"/>
            <a:ext cx="1268761" cy="13510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A8C5F4-81AB-4854-9A2F-52325C6059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012" y="4503674"/>
            <a:ext cx="933574" cy="9335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FC046EE-EFE0-448C-A183-12A249B23EFE}"/>
              </a:ext>
            </a:extLst>
          </p:cNvPr>
          <p:cNvSpPr txBox="1"/>
          <p:nvPr/>
        </p:nvSpPr>
        <p:spPr>
          <a:xfrm>
            <a:off x="4338147" y="3613815"/>
            <a:ext cx="3515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The captain makes the sharing!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127BAA-1790-4406-9A6C-B13A2D00DC20}"/>
              </a:ext>
            </a:extLst>
          </p:cNvPr>
          <p:cNvGrpSpPr/>
          <p:nvPr/>
        </p:nvGrpSpPr>
        <p:grpSpPr>
          <a:xfrm>
            <a:off x="4515288" y="4627042"/>
            <a:ext cx="777035" cy="686838"/>
            <a:chOff x="4379822" y="3490861"/>
            <a:chExt cx="777035" cy="686838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9B7A414-FF32-452C-8879-854B229A0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0711" y="3799521"/>
              <a:ext cx="225778" cy="225778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D13A0CD0-EF99-4E42-8AC9-C97773F8F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8679" y="3731787"/>
              <a:ext cx="225778" cy="225778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41182B9B-221D-468A-81B9-DE6199235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5600" y="3564239"/>
              <a:ext cx="225778" cy="22577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F2011442-9976-4411-8121-22935F6EC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9822" y="3659384"/>
              <a:ext cx="225778" cy="22577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532564D-2325-4F3E-8D14-AF28841C4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3111" y="3951921"/>
              <a:ext cx="225778" cy="225778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7FA4FF21-615A-42C3-9194-9810F6DB83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2178" y="3490861"/>
              <a:ext cx="225778" cy="225778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A0CCC95-A9C3-46C8-AAD7-D84561914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1079" y="3839032"/>
              <a:ext cx="225778" cy="225778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B719E901-7BE8-42D2-A3E8-948CB2AE4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2222" y="3811784"/>
              <a:ext cx="225778" cy="225778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06EAD18-3266-44D6-8CCC-28AF5ACE51F0}"/>
              </a:ext>
            </a:extLst>
          </p:cNvPr>
          <p:cNvGrpSpPr/>
          <p:nvPr/>
        </p:nvGrpSpPr>
        <p:grpSpPr>
          <a:xfrm>
            <a:off x="4667688" y="4779442"/>
            <a:ext cx="777035" cy="686838"/>
            <a:chOff x="4379822" y="3490861"/>
            <a:chExt cx="777035" cy="686838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4EFB5526-03B1-4626-8D97-4869C090C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0711" y="3799521"/>
              <a:ext cx="225778" cy="225778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862B8D14-B04F-4357-8EE4-09942467D6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8679" y="3731787"/>
              <a:ext cx="225778" cy="225778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88A15569-4D8B-42C4-83B4-F71A516991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5600" y="3564239"/>
              <a:ext cx="225778" cy="225778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B981D021-9C7F-462F-B0B4-1CF9BEB19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9822" y="3659384"/>
              <a:ext cx="225778" cy="225778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73ECE29-3ECB-40A2-B6A3-E6D7DD9522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3111" y="3951921"/>
              <a:ext cx="225778" cy="225778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94CE0EE-A7FA-4E99-9357-68B2AB88A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2178" y="3490861"/>
              <a:ext cx="225778" cy="225778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FC68A361-C238-4ED7-9D41-3CF6A4401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1079" y="3839032"/>
              <a:ext cx="225778" cy="225778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C0F0F59C-958E-4401-BFC1-8AAEA87753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2222" y="3811784"/>
              <a:ext cx="225778" cy="225778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7BC56E8-07D8-4963-8790-698D3CFE2EAA}"/>
              </a:ext>
            </a:extLst>
          </p:cNvPr>
          <p:cNvGrpSpPr/>
          <p:nvPr/>
        </p:nvGrpSpPr>
        <p:grpSpPr>
          <a:xfrm>
            <a:off x="4820088" y="4931842"/>
            <a:ext cx="777035" cy="686838"/>
            <a:chOff x="4379822" y="3490861"/>
            <a:chExt cx="777035" cy="686838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3E97A11-9EE4-4B4C-AA43-31731F500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0711" y="3799521"/>
              <a:ext cx="225778" cy="225778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3904A75B-5D55-40DB-A781-58C83EA4B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8679" y="3731787"/>
              <a:ext cx="225778" cy="225778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6F74E530-712F-41E2-905C-CE27A6BE2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5600" y="3564239"/>
              <a:ext cx="225778" cy="225778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EF97FA43-E755-4DC0-B34E-FC49B9811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9822" y="3659384"/>
              <a:ext cx="225778" cy="225778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146FAFD7-D0D0-490E-88C2-30278A248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3111" y="3951921"/>
              <a:ext cx="225778" cy="225778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54CDEBB5-3C7B-467C-8FD3-75648BB26C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2178" y="3490861"/>
              <a:ext cx="225778" cy="225778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07CC40DD-E544-444F-9176-70CEA908A4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1079" y="3839032"/>
              <a:ext cx="225778" cy="225778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442AAE32-6359-4BE1-927B-DEFD65892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2222" y="3811784"/>
              <a:ext cx="225778" cy="225778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1F1E9F6-9AD7-48DF-B40F-E7A2CC45F4F4}"/>
              </a:ext>
            </a:extLst>
          </p:cNvPr>
          <p:cNvGrpSpPr/>
          <p:nvPr/>
        </p:nvGrpSpPr>
        <p:grpSpPr>
          <a:xfrm>
            <a:off x="4972488" y="5084242"/>
            <a:ext cx="777035" cy="686838"/>
            <a:chOff x="4379822" y="3490861"/>
            <a:chExt cx="777035" cy="686838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E1FCBF67-76B6-4D6E-B1BA-B327B2E6D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0711" y="3799521"/>
              <a:ext cx="225778" cy="225778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E00AAEF2-668F-4273-9994-9B11D5DA1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8679" y="3731787"/>
              <a:ext cx="225778" cy="225778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ED67D607-1329-4045-B756-A5EC57D232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5600" y="3564239"/>
              <a:ext cx="225778" cy="225778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6A320868-75EC-41D5-BEA5-78944DC87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9822" y="3659384"/>
              <a:ext cx="225778" cy="225778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121D0691-1DC9-435A-8719-C1B686F11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3111" y="3951921"/>
              <a:ext cx="225778" cy="225778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B080909B-B5C0-4D99-A626-F28EBB117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2178" y="3490861"/>
              <a:ext cx="225778" cy="225778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A2EA4B1D-5675-4548-ADEB-C2788DA9B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1079" y="3839032"/>
              <a:ext cx="225778" cy="225778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6BC4EAC5-A87B-4735-AF79-07B07B5AB8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2222" y="3811784"/>
              <a:ext cx="225778" cy="225778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5E00DD6-9B24-436D-962E-9EC6D157CEEB}"/>
              </a:ext>
            </a:extLst>
          </p:cNvPr>
          <p:cNvGrpSpPr/>
          <p:nvPr/>
        </p:nvGrpSpPr>
        <p:grpSpPr>
          <a:xfrm>
            <a:off x="5124888" y="5236642"/>
            <a:ext cx="777035" cy="686838"/>
            <a:chOff x="4379822" y="3490861"/>
            <a:chExt cx="777035" cy="686838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1B6E9B60-866D-4DC6-80EB-0C7682E64D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0711" y="3799521"/>
              <a:ext cx="225778" cy="225778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40E0CB6A-B4EE-49BB-9A1C-A291805B49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8679" y="3731787"/>
              <a:ext cx="225778" cy="225778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F4889E24-9E9D-479F-A299-CB950B8AB3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5600" y="3564239"/>
              <a:ext cx="225778" cy="225778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6D90E48C-6CCE-4403-98F6-318640B12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9822" y="3659384"/>
              <a:ext cx="225778" cy="225778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D477B3DA-5406-45D8-A1D7-5738167CA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3111" y="3951921"/>
              <a:ext cx="225778" cy="225778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C523BBF0-E8D7-4234-B5E5-C6D43D1DB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2178" y="3490861"/>
              <a:ext cx="225778" cy="225778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958E1886-3476-4E87-A5FE-0C7E58BD8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1079" y="3839032"/>
              <a:ext cx="225778" cy="225778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29386A4E-75AE-46F2-84F2-B1D9D008A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2222" y="3811784"/>
              <a:ext cx="225778" cy="2257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26836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cons.iconarchive.com/icons/pictogrammers/material/256/pirate-icon.png">
            <a:extLst>
              <a:ext uri="{FF2B5EF4-FFF2-40B4-BE49-F238E27FC236}">
                <a16:creationId xmlns:a16="http://schemas.microsoft.com/office/drawing/2014/main" id="{FC3A228A-BD35-4525-B58A-5373A3A77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690" y="3031287"/>
            <a:ext cx="1148221" cy="116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icons.iconarchive.com/icons/pictogrammers/material/256/pirate-icon.png">
            <a:extLst>
              <a:ext uri="{FF2B5EF4-FFF2-40B4-BE49-F238E27FC236}">
                <a16:creationId xmlns:a16="http://schemas.microsoft.com/office/drawing/2014/main" id="{243E2105-1885-41EE-A8A0-F2E60A14C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791" y="274278"/>
            <a:ext cx="1148221" cy="116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icons.iconarchive.com/icons/pictogrammers/material/256/pirate-icon.png">
            <a:extLst>
              <a:ext uri="{FF2B5EF4-FFF2-40B4-BE49-F238E27FC236}">
                <a16:creationId xmlns:a16="http://schemas.microsoft.com/office/drawing/2014/main" id="{A94BD865-7FE7-4DA2-A1D0-776B906F2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090" y="1076842"/>
            <a:ext cx="1148221" cy="116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icons.iconarchive.com/icons/pictogrammers/material/256/pirate-icon.png">
            <a:extLst>
              <a:ext uri="{FF2B5EF4-FFF2-40B4-BE49-F238E27FC236}">
                <a16:creationId xmlns:a16="http://schemas.microsoft.com/office/drawing/2014/main" id="{BF364837-09DC-4162-B5FB-3C43FFA34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0234" y="3217163"/>
            <a:ext cx="1148221" cy="116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icons.iconarchive.com/icons/pictogrammers/material/256/pirate-icon.png">
            <a:extLst>
              <a:ext uri="{FF2B5EF4-FFF2-40B4-BE49-F238E27FC236}">
                <a16:creationId xmlns:a16="http://schemas.microsoft.com/office/drawing/2014/main" id="{A5C1920D-C5DF-499A-97C8-2C1C33D1B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488" y="5494867"/>
            <a:ext cx="1148221" cy="116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E18AE26-FE84-4C88-9DC9-5DC747ADC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984" y="2234920"/>
            <a:ext cx="649631" cy="4827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0297FF1-0488-4A7E-831C-0D294E9C824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51970" y="177787"/>
            <a:ext cx="1268761" cy="13510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A8C5F4-81AB-4854-9A2F-52325C6059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012" y="4503674"/>
            <a:ext cx="933574" cy="933574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5127BAA-1790-4406-9A6C-B13A2D00DC20}"/>
              </a:ext>
            </a:extLst>
          </p:cNvPr>
          <p:cNvGrpSpPr/>
          <p:nvPr/>
        </p:nvGrpSpPr>
        <p:grpSpPr>
          <a:xfrm>
            <a:off x="4218684" y="3509505"/>
            <a:ext cx="777035" cy="686838"/>
            <a:chOff x="4379822" y="3490861"/>
            <a:chExt cx="777035" cy="686838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9B7A414-FF32-452C-8879-854B229A0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0711" y="3799521"/>
              <a:ext cx="225778" cy="225778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D13A0CD0-EF99-4E42-8AC9-C97773F8F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8679" y="3731787"/>
              <a:ext cx="225778" cy="225778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41182B9B-221D-468A-81B9-DE6199235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5600" y="3564239"/>
              <a:ext cx="225778" cy="22577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F2011442-9976-4411-8121-22935F6EC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9822" y="3659384"/>
              <a:ext cx="225778" cy="22577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532564D-2325-4F3E-8D14-AF28841C4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3111" y="3951921"/>
              <a:ext cx="225778" cy="225778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7FA4FF21-615A-42C3-9194-9810F6DB83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2178" y="3490861"/>
              <a:ext cx="225778" cy="225778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A0CCC95-A9C3-46C8-AAD7-D84561914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1079" y="3839032"/>
              <a:ext cx="225778" cy="225778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B719E901-7BE8-42D2-A3E8-948CB2AE4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2222" y="3811784"/>
              <a:ext cx="225778" cy="225778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06EAD18-3266-44D6-8CCC-28AF5ACE51F0}"/>
              </a:ext>
            </a:extLst>
          </p:cNvPr>
          <p:cNvGrpSpPr/>
          <p:nvPr/>
        </p:nvGrpSpPr>
        <p:grpSpPr>
          <a:xfrm>
            <a:off x="5130533" y="1324608"/>
            <a:ext cx="777035" cy="686838"/>
            <a:chOff x="4379822" y="3490861"/>
            <a:chExt cx="777035" cy="686838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4EFB5526-03B1-4626-8D97-4869C090C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0711" y="3799521"/>
              <a:ext cx="225778" cy="225778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862B8D14-B04F-4357-8EE4-09942467D6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8679" y="3731787"/>
              <a:ext cx="225778" cy="225778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88A15569-4D8B-42C4-83B4-F71A516991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5600" y="3564239"/>
              <a:ext cx="225778" cy="225778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B981D021-9C7F-462F-B0B4-1CF9BEB19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9822" y="3659384"/>
              <a:ext cx="225778" cy="225778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73ECE29-3ECB-40A2-B6A3-E6D7DD9522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3111" y="3951921"/>
              <a:ext cx="225778" cy="225778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94CE0EE-A7FA-4E99-9357-68B2AB88A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2178" y="3490861"/>
              <a:ext cx="225778" cy="225778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FC68A361-C238-4ED7-9D41-3CF6A4401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1079" y="3839032"/>
              <a:ext cx="225778" cy="225778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C0F0F59C-958E-4401-BFC1-8AAEA87753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2222" y="3811784"/>
              <a:ext cx="225778" cy="225778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7BC56E8-07D8-4963-8790-698D3CFE2EAA}"/>
              </a:ext>
            </a:extLst>
          </p:cNvPr>
          <p:cNvGrpSpPr/>
          <p:nvPr/>
        </p:nvGrpSpPr>
        <p:grpSpPr>
          <a:xfrm>
            <a:off x="7313204" y="2038616"/>
            <a:ext cx="777035" cy="686838"/>
            <a:chOff x="4379822" y="3490861"/>
            <a:chExt cx="777035" cy="686838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3E97A11-9EE4-4B4C-AA43-31731F500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0711" y="3799521"/>
              <a:ext cx="225778" cy="225778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3904A75B-5D55-40DB-A781-58C83EA4B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8679" y="3731787"/>
              <a:ext cx="225778" cy="225778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6F74E530-712F-41E2-905C-CE27A6BE2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5600" y="3564239"/>
              <a:ext cx="225778" cy="225778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EF97FA43-E755-4DC0-B34E-FC49B9811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9822" y="3659384"/>
              <a:ext cx="225778" cy="225778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146FAFD7-D0D0-490E-88C2-30278A248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3111" y="3951921"/>
              <a:ext cx="225778" cy="225778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54CDEBB5-3C7B-467C-8FD3-75648BB26C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2178" y="3490861"/>
              <a:ext cx="225778" cy="225778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07CC40DD-E544-444F-9176-70CEA908A4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1079" y="3839032"/>
              <a:ext cx="225778" cy="225778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442AAE32-6359-4BE1-927B-DEFD65892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2222" y="3811784"/>
              <a:ext cx="225778" cy="225778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1F1E9F6-9AD7-48DF-B40F-E7A2CC45F4F4}"/>
              </a:ext>
            </a:extLst>
          </p:cNvPr>
          <p:cNvGrpSpPr/>
          <p:nvPr/>
        </p:nvGrpSpPr>
        <p:grpSpPr>
          <a:xfrm>
            <a:off x="8326078" y="3695381"/>
            <a:ext cx="777035" cy="686838"/>
            <a:chOff x="4379822" y="3490861"/>
            <a:chExt cx="777035" cy="686838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E1FCBF67-76B6-4D6E-B1BA-B327B2E6D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0711" y="3799521"/>
              <a:ext cx="225778" cy="225778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E00AAEF2-668F-4273-9994-9B11D5DA1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8679" y="3731787"/>
              <a:ext cx="225778" cy="225778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ED67D607-1329-4045-B756-A5EC57D232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5600" y="3564239"/>
              <a:ext cx="225778" cy="225778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6A320868-75EC-41D5-BEA5-78944DC87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9822" y="3659384"/>
              <a:ext cx="225778" cy="225778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121D0691-1DC9-435A-8719-C1B686F11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3111" y="3951921"/>
              <a:ext cx="225778" cy="225778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B080909B-B5C0-4D99-A626-F28EBB117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2178" y="3490861"/>
              <a:ext cx="225778" cy="225778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A2EA4B1D-5675-4548-ADEB-C2788DA9B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1079" y="3839032"/>
              <a:ext cx="225778" cy="225778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6BC4EAC5-A87B-4735-AF79-07B07B5AB8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2222" y="3811784"/>
              <a:ext cx="225778" cy="225778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5E00DD6-9B24-436D-962E-9EC6D157CEEB}"/>
              </a:ext>
            </a:extLst>
          </p:cNvPr>
          <p:cNvGrpSpPr/>
          <p:nvPr/>
        </p:nvGrpSpPr>
        <p:grpSpPr>
          <a:xfrm>
            <a:off x="7295055" y="5814209"/>
            <a:ext cx="777035" cy="686838"/>
            <a:chOff x="4379822" y="3490861"/>
            <a:chExt cx="777035" cy="686838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1B6E9B60-866D-4DC6-80EB-0C7682E64D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0711" y="3799521"/>
              <a:ext cx="225778" cy="225778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40E0CB6A-B4EE-49BB-9A1C-A291805B49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8679" y="3731787"/>
              <a:ext cx="225778" cy="225778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F4889E24-9E9D-479F-A299-CB950B8AB3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5600" y="3564239"/>
              <a:ext cx="225778" cy="225778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6D90E48C-6CCE-4403-98F6-318640B12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9822" y="3659384"/>
              <a:ext cx="225778" cy="225778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D477B3DA-5406-45D8-A1D7-5738167CA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3111" y="3951921"/>
              <a:ext cx="225778" cy="225778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C523BBF0-E8D7-4234-B5E5-C6D43D1DB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2178" y="3490861"/>
              <a:ext cx="225778" cy="225778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958E1886-3476-4E87-A5FE-0C7E58BD8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1079" y="3839032"/>
              <a:ext cx="225778" cy="225778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29386A4E-75AE-46F2-84F2-B1D9D008A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2222" y="3811784"/>
              <a:ext cx="225778" cy="225778"/>
            </a:xfrm>
            <a:prstGeom prst="rect">
              <a:avLst/>
            </a:prstGeom>
          </p:spPr>
        </p:pic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049646D5-2C77-489D-8E14-7D8FE77364E1}"/>
              </a:ext>
            </a:extLst>
          </p:cNvPr>
          <p:cNvSpPr txBox="1"/>
          <p:nvPr/>
        </p:nvSpPr>
        <p:spPr>
          <a:xfrm>
            <a:off x="559084" y="6163981"/>
            <a:ext cx="2986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Then the sharing is voted.</a:t>
            </a:r>
          </a:p>
        </p:txBody>
      </p:sp>
    </p:spTree>
    <p:extLst>
      <p:ext uri="{BB962C8B-B14F-4D97-AF65-F5344CB8AC3E}">
        <p14:creationId xmlns:p14="http://schemas.microsoft.com/office/powerpoint/2010/main" val="16774972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183</Words>
  <Application>Microsoft Office PowerPoint</Application>
  <PresentationFormat>Widescreen</PresentationFormat>
  <Paragraphs>55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Comic Sans MS</vt:lpstr>
      <vt:lpstr>Office Theme</vt:lpstr>
      <vt:lpstr>Time to think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Dindar Öz</dc:creator>
  <cp:lastModifiedBy>Dindar Öz</cp:lastModifiedBy>
  <cp:revision>16</cp:revision>
  <dcterms:created xsi:type="dcterms:W3CDTF">2024-02-21T06:39:04Z</dcterms:created>
  <dcterms:modified xsi:type="dcterms:W3CDTF">2024-02-21T09:44:15Z</dcterms:modified>
</cp:coreProperties>
</file>