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F8BA-F64E-4F99-8A8A-3B00C9834B3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9A40-F81F-41B4-A909-A1A687A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1. 2 </a:t>
            </a:r>
            <a:r>
              <a:rPr lang="tr-TR" dirty="0" err="1"/>
              <a:t>buckets</a:t>
            </a:r>
            <a:r>
              <a:rPr lang="tr-TR" dirty="0"/>
              <a:t> (4 </a:t>
            </a:r>
            <a:r>
              <a:rPr lang="tr-TR" dirty="0" err="1"/>
              <a:t>liters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9 </a:t>
            </a:r>
            <a:r>
              <a:rPr lang="tr-TR" baseline="0" dirty="0" err="1"/>
              <a:t>liters</a:t>
            </a:r>
            <a:r>
              <a:rPr lang="tr-TR" baseline="0" dirty="0"/>
              <a:t>) </a:t>
            </a:r>
            <a:r>
              <a:rPr lang="tr-TR" baseline="0" dirty="0" err="1"/>
              <a:t>get</a:t>
            </a:r>
            <a:r>
              <a:rPr lang="tr-TR" baseline="0" dirty="0"/>
              <a:t> 6 </a:t>
            </a:r>
            <a:r>
              <a:rPr lang="tr-TR" baseline="0" dirty="0" err="1"/>
              <a:t>liters</a:t>
            </a:r>
            <a:r>
              <a:rPr lang="tr-TR" baseline="0" dirty="0"/>
              <a:t> of </a:t>
            </a:r>
            <a:r>
              <a:rPr lang="tr-TR" baseline="0" dirty="0" err="1"/>
              <a:t>water</a:t>
            </a:r>
            <a:endParaRPr lang="tr-TR" baseline="0" dirty="0"/>
          </a:p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6F3-11C3-449F-B710-50E8A10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2415-CCFF-4917-AC06-E3F69ECC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A30-B90A-4EF0-9DE3-C67E9CE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BA68-445B-49A0-8518-55835A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2A5A-DB87-49CD-B278-09A50C5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01D-C592-4E04-8775-45E770F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297-335A-4B32-B815-305DD632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886-FEE8-410F-9795-4DFFD9E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AB5E-DFFB-4E1B-A191-62B592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13-D40F-4BC9-AAE8-35285DA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0E83D-F95B-4010-917E-160D67EE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6619-9C40-486A-BD6B-F00E845B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700-BED0-4A11-96B6-CE98866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3891-E72D-4009-96F4-E54EDCF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E0-636C-4FE4-9249-E8DFC3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E8C-282A-4DD7-A89E-B927ADEE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0C3-F42A-4832-AA7C-5EA2D518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E544-90D0-479A-A7F8-19D2DB1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49A-599B-496F-AE6E-83FDD57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796B-D772-44FA-9A9A-5F2F781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7E3-B55B-4B33-B27F-000E5872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BF2-064C-42D4-AFD8-3779584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C1D5-B379-40F6-BD0C-13BDC7A5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75D5-6907-4832-86AE-1B507EE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30F-3CD1-4E79-840A-F9233E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073-D17C-4EC9-88D1-CA7D443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792-99B9-4C6B-8F54-FD6BAEF7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4B5-6E85-4B34-B317-31E40C5E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5F9-EF33-4CDF-B26C-5B57D6F8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FA3C-F668-4ADA-87E0-7998982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CA9-4CD6-4B2E-8934-EB7BAC3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1B3-98E0-4EB6-8FCF-0A7FB79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F62E-B557-441C-B4B6-13016F02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9428-0C88-4AA7-9411-64099DB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7EB2-52A5-4A17-BDC2-F1F5E8F7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26DB-6F25-4935-BAB3-197BB4A9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8EA6-7775-4525-8C57-B3874B1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14B2-579F-48D8-94A6-B7116F5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5213-AC8D-407D-90AA-D36E300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39B-6BCB-4EAF-B43F-B1E0473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2439-07E7-4EEE-880C-AFFFCD4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25D9E-3C14-48FF-A7E4-405E87A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01C8-8497-4144-B129-C89461F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E666-CC9C-40DD-B2C8-4AD967C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F6E8-4AF5-4C0A-A569-35585AB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186-683F-401F-800C-81BD219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F69-7E5A-40EA-9453-16FF373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B72-CED4-41DC-BCC7-4A681A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9E0-D7E7-48FE-8446-BE4C26E4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C5FB-4188-4DEC-9538-14E898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77F1-944E-4253-AB51-76F5DC5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40B8-14BD-45B0-BA3A-C23310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FE-12FD-4ABC-B7E5-297C11E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E06D1-112A-42E0-9203-21871309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2F2-D416-47A7-B9DC-E340E20A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13C-9999-400D-A45D-9210238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581D-60B6-4707-9DC9-3C566A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1C2F-C646-4901-B3D3-3DCDC7C3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44BF1-E402-4A00-A878-D055A8F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8E12-6510-4C32-B922-6B1DF86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194F-3AA3-42A3-831D-4D6C5FCE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3593-D936-4073-A167-EA74F58C312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EF7D-23C4-4A15-AA41-23D59736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722-D412-48BA-9491-7DCFFDBF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Coins in Round Table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52" y="1949250"/>
            <a:ext cx="5318038" cy="8879082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E1EF2B5-4E59-4BEF-BE50-CCF5ACE418F2}"/>
              </a:ext>
            </a:extLst>
          </p:cNvPr>
          <p:cNvSpPr/>
          <p:nvPr/>
        </p:nvSpPr>
        <p:spPr>
          <a:xfrm>
            <a:off x="5542871" y="152399"/>
            <a:ext cx="4876800" cy="231370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I guarantee ending this game?</a:t>
            </a:r>
          </a:p>
        </p:txBody>
      </p:sp>
    </p:spTree>
    <p:extLst>
      <p:ext uri="{BB962C8B-B14F-4D97-AF65-F5344CB8AC3E}">
        <p14:creationId xmlns:p14="http://schemas.microsoft.com/office/powerpoint/2010/main" val="4421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/>
          <p:nvPr/>
        </p:nvGrpSpPr>
        <p:grpSpPr>
          <a:xfrm>
            <a:off x="7111541" y="2758884"/>
            <a:ext cx="2975939" cy="3963216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80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/>
          <p:nvPr/>
        </p:nvGrpSpPr>
        <p:grpSpPr>
          <a:xfrm>
            <a:off x="7111541" y="2758884"/>
            <a:ext cx="2975939" cy="3963216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43345" y="1967346"/>
            <a:ext cx="580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 are blindfolded in front of a table..</a:t>
            </a:r>
          </a:p>
        </p:txBody>
      </p:sp>
    </p:spTree>
    <p:extLst>
      <p:ext uri="{BB962C8B-B14F-4D97-AF65-F5344CB8AC3E}">
        <p14:creationId xmlns:p14="http://schemas.microsoft.com/office/powerpoint/2010/main" val="377832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>
            <a:grpSpLocks noChangeAspect="1"/>
          </p:cNvGrpSpPr>
          <p:nvPr/>
        </p:nvGrpSpPr>
        <p:grpSpPr>
          <a:xfrm>
            <a:off x="6539672" y="1207175"/>
            <a:ext cx="4119677" cy="5486400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74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>
            <a:grpSpLocks noChangeAspect="1"/>
          </p:cNvGrpSpPr>
          <p:nvPr/>
        </p:nvGrpSpPr>
        <p:grpSpPr>
          <a:xfrm>
            <a:off x="6539672" y="1207175"/>
            <a:ext cx="4119677" cy="5486400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212CAE6-604B-40F2-9E23-CFD96DF2AD8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41602" y="1580781"/>
            <a:ext cx="352376" cy="352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44952-30BD-4943-A4B7-1E14DC5D8E9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6300" y="1588404"/>
            <a:ext cx="352376" cy="352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716B0-8CD9-49D0-87C8-947AA59EE5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97244" y="2438763"/>
            <a:ext cx="352376" cy="352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8A04F0-613E-494B-8735-D6B8B94768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8113" y="2452618"/>
            <a:ext cx="352376" cy="352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50261D-FA8E-490B-A99B-6A665A1DF454}"/>
              </a:ext>
            </a:extLst>
          </p:cNvPr>
          <p:cNvSpPr txBox="1"/>
          <p:nvPr/>
        </p:nvSpPr>
        <p:spPr>
          <a:xfrm>
            <a:off x="443345" y="1967346"/>
            <a:ext cx="476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There is a coin under each mug..</a:t>
            </a:r>
          </a:p>
        </p:txBody>
      </p:sp>
    </p:spTree>
    <p:extLst>
      <p:ext uri="{BB962C8B-B14F-4D97-AF65-F5344CB8AC3E}">
        <p14:creationId xmlns:p14="http://schemas.microsoft.com/office/powerpoint/2010/main" val="215585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/>
          <p:nvPr/>
        </p:nvGrpSpPr>
        <p:grpSpPr>
          <a:xfrm>
            <a:off x="7111541" y="2758884"/>
            <a:ext cx="2975939" cy="3963216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524FF0-371E-4164-8249-3671B69D4863}"/>
              </a:ext>
            </a:extLst>
          </p:cNvPr>
          <p:cNvSpPr txBox="1"/>
          <p:nvPr/>
        </p:nvSpPr>
        <p:spPr>
          <a:xfrm>
            <a:off x="443345" y="1967346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Each round, we select one or two mugs..</a:t>
            </a:r>
          </a:p>
        </p:txBody>
      </p:sp>
    </p:spTree>
    <p:extLst>
      <p:ext uri="{BB962C8B-B14F-4D97-AF65-F5344CB8AC3E}">
        <p14:creationId xmlns:p14="http://schemas.microsoft.com/office/powerpoint/2010/main" val="373996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/>
          <p:nvPr/>
        </p:nvGrpSpPr>
        <p:grpSpPr>
          <a:xfrm>
            <a:off x="7111541" y="2758884"/>
            <a:ext cx="2975939" cy="3963216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524FF0-371E-4164-8249-3671B69D4863}"/>
              </a:ext>
            </a:extLst>
          </p:cNvPr>
          <p:cNvSpPr txBox="1"/>
          <p:nvPr/>
        </p:nvSpPr>
        <p:spPr>
          <a:xfrm>
            <a:off x="443345" y="1967346"/>
            <a:ext cx="5251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coins under the selected mugs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are flipped..</a:t>
            </a:r>
          </a:p>
        </p:txBody>
      </p:sp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C1B294F7-82F4-4857-A4D2-BB2A7DC58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6071" y="3489721"/>
            <a:ext cx="420882" cy="420882"/>
          </a:xfrm>
          <a:prstGeom prst="rect">
            <a:avLst/>
          </a:prstGeom>
        </p:spPr>
      </p:pic>
      <p:pic>
        <p:nvPicPr>
          <p:cNvPr id="13" name="Graphic 12" descr="Right pointing backhand index">
            <a:extLst>
              <a:ext uri="{FF2B5EF4-FFF2-40B4-BE49-F238E27FC236}">
                <a16:creationId xmlns:a16="http://schemas.microsoft.com/office/drawing/2014/main" id="{09607808-DFBD-4060-82AB-55F2C014E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4736" y="2973327"/>
            <a:ext cx="420882" cy="4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3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/>
          <p:nvPr/>
        </p:nvGrpSpPr>
        <p:grpSpPr>
          <a:xfrm>
            <a:off x="7111541" y="2758884"/>
            <a:ext cx="2975939" cy="3963216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524FF0-371E-4164-8249-3671B69D4863}"/>
              </a:ext>
            </a:extLst>
          </p:cNvPr>
          <p:cNvSpPr txBox="1"/>
          <p:nvPr/>
        </p:nvSpPr>
        <p:spPr>
          <a:xfrm>
            <a:off x="443345" y="1967346"/>
            <a:ext cx="5641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Then the table is rotated 90</a:t>
            </a:r>
            <a:r>
              <a:rPr lang="en-US" sz="2400" baseline="30000" dirty="0">
                <a:latin typeface="Comic Sans MS" panose="030F0702030302020204" pitchFamily="66" charset="0"/>
              </a:rPr>
              <a:t>o</a:t>
            </a:r>
            <a:r>
              <a:rPr lang="en-US" sz="2400" dirty="0">
                <a:latin typeface="Comic Sans MS" panose="030F0702030302020204" pitchFamily="66" charset="0"/>
              </a:rPr>
              <a:t> random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number of times..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E8655BF9-2537-40A2-9B1D-8EB99C5ED691}"/>
              </a:ext>
            </a:extLst>
          </p:cNvPr>
          <p:cNvSpPr/>
          <p:nvPr/>
        </p:nvSpPr>
        <p:spPr>
          <a:xfrm>
            <a:off x="6599866" y="3135056"/>
            <a:ext cx="721573" cy="10792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0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/>
          <p:nvPr/>
        </p:nvGrpSpPr>
        <p:grpSpPr>
          <a:xfrm>
            <a:off x="7111541" y="2758884"/>
            <a:ext cx="2975939" cy="3963216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524FF0-371E-4164-8249-3671B69D4863}"/>
              </a:ext>
            </a:extLst>
          </p:cNvPr>
          <p:cNvSpPr txBox="1"/>
          <p:nvPr/>
        </p:nvSpPr>
        <p:spPr>
          <a:xfrm>
            <a:off x="443345" y="1967346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 and the next round starts..</a:t>
            </a:r>
          </a:p>
        </p:txBody>
      </p:sp>
    </p:spTree>
    <p:extLst>
      <p:ext uri="{BB962C8B-B14F-4D97-AF65-F5344CB8AC3E}">
        <p14:creationId xmlns:p14="http://schemas.microsoft.com/office/powerpoint/2010/main" val="179462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68908-AF3A-4FBA-A3F7-5CF2402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8" y="439105"/>
            <a:ext cx="3229426" cy="5391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00264-ACA2-41F2-A606-5774DF31A017}"/>
              </a:ext>
            </a:extLst>
          </p:cNvPr>
          <p:cNvGrpSpPr/>
          <p:nvPr/>
        </p:nvGrpSpPr>
        <p:grpSpPr>
          <a:xfrm>
            <a:off x="7111541" y="2758884"/>
            <a:ext cx="2975939" cy="3963216"/>
            <a:chOff x="4526386" y="2894784"/>
            <a:chExt cx="2975939" cy="3963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07F87-609B-4B3C-8479-48B8E500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26386" y="2894784"/>
              <a:ext cx="2975939" cy="39632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72E63-BCA4-46C5-8424-F4C3BB9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669" y="3625719"/>
              <a:ext cx="603554" cy="487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D1D084-5A36-4167-8D1D-D46B3CEA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8729" y="3625718"/>
              <a:ext cx="603554" cy="487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C1EF3-43DD-41BE-A871-10394CB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0021" y="3016323"/>
              <a:ext cx="603554" cy="487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36332C-494E-4298-8E63-115DAC90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2081" y="3016322"/>
              <a:ext cx="603554" cy="4878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524FF0-371E-4164-8249-3671B69D4863}"/>
              </a:ext>
            </a:extLst>
          </p:cNvPr>
          <p:cNvSpPr txBox="1"/>
          <p:nvPr/>
        </p:nvSpPr>
        <p:spPr>
          <a:xfrm>
            <a:off x="443345" y="1967346"/>
            <a:ext cx="6160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This continues until all coins are the same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(head or tail)</a:t>
            </a:r>
          </a:p>
        </p:txBody>
      </p:sp>
    </p:spTree>
    <p:extLst>
      <p:ext uri="{BB962C8B-B14F-4D97-AF65-F5344CB8AC3E}">
        <p14:creationId xmlns:p14="http://schemas.microsoft.com/office/powerpoint/2010/main" val="108675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114</Words>
  <Application>Microsoft Office PowerPoint</Application>
  <PresentationFormat>Widescreen</PresentationFormat>
  <Paragraphs>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Time to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Dindar Öz</dc:creator>
  <cp:lastModifiedBy>Dindar Öz</cp:lastModifiedBy>
  <cp:revision>25</cp:revision>
  <dcterms:created xsi:type="dcterms:W3CDTF">2024-02-21T06:39:04Z</dcterms:created>
  <dcterms:modified xsi:type="dcterms:W3CDTF">2024-02-23T12:38:00Z</dcterms:modified>
</cp:coreProperties>
</file>