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7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F8BA-F64E-4F99-8A8A-3B00C9834B3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9A40-F81F-41B4-A909-A1A687A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1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/>
          </a:p>
          <a:p>
            <a:r>
              <a:rPr lang="tr-TR" baseline="0" dirty="0"/>
              <a:t>2. 2 </a:t>
            </a:r>
            <a:r>
              <a:rPr lang="tr-TR" baseline="0" dirty="0" err="1"/>
              <a:t>sandglasses</a:t>
            </a:r>
            <a:r>
              <a:rPr lang="tr-TR" baseline="0" dirty="0"/>
              <a:t> (4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r>
              <a:rPr lang="tr-TR" baseline="0" dirty="0" err="1"/>
              <a:t>and</a:t>
            </a:r>
            <a:r>
              <a:rPr lang="tr-TR" baseline="0" dirty="0"/>
              <a:t> 7 </a:t>
            </a:r>
            <a:r>
              <a:rPr lang="tr-TR" baseline="0" dirty="0" err="1"/>
              <a:t>mins</a:t>
            </a:r>
            <a:r>
              <a:rPr lang="tr-TR" baseline="0" dirty="0"/>
              <a:t>).  </a:t>
            </a:r>
            <a:r>
              <a:rPr lang="tr-TR" baseline="0" dirty="0" err="1"/>
              <a:t>Measure</a:t>
            </a:r>
            <a:r>
              <a:rPr lang="tr-TR" baseline="0" dirty="0"/>
              <a:t> 9 </a:t>
            </a:r>
            <a:r>
              <a:rPr lang="tr-TR" baseline="0" dirty="0" err="1"/>
              <a:t>mins</a:t>
            </a:r>
            <a:r>
              <a:rPr lang="tr-TR" baseline="0" dirty="0"/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670F-CCCC-488D-95A7-6A340756E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A6F3-11C3-449F-B710-50E8A10C7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62415-CCFF-4917-AC06-E3F69ECC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EA30-B90A-4EF0-9DE3-C67E9CEA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BA68-445B-49A0-8518-55835AB1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2A5A-DB87-49CD-B278-09A50C5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501D-C592-4E04-8775-45E770F1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8E297-335A-4B32-B815-305DD6324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E886-FEE8-410F-9795-4DFFD9E1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AB5E-DFFB-4E1B-A191-62B592FB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C713-D40F-4BC9-AAE8-35285DA1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0E83D-F95B-4010-917E-160D67EEB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76619-9C40-486A-BD6B-F00E845B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3700-BED0-4A11-96B6-CE98866A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3891-E72D-4009-96F4-E54EDCF3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D7E0-636C-4FE4-9249-E8DFC3F2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3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5E8C-282A-4DD7-A89E-B927ADEE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D0C3-F42A-4832-AA7C-5EA2D518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E544-90D0-479A-A7F8-19D2DB16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549A-599B-496F-AE6E-83FDD574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796B-D772-44FA-9A9A-5F2F7817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7E3-B55B-4B33-B27F-000E5872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6BF2-064C-42D4-AFD8-37795844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C1D5-B379-40F6-BD0C-13BDC7A5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75D5-6907-4832-86AE-1B507EE9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030F-3CD1-4E79-840A-F9233E59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4073-D17C-4EC9-88D1-CA7D443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E792-99B9-4C6B-8F54-FD6BAEF73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004B5-6E85-4B34-B317-31E40C5E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F5F9-EF33-4CDF-B26C-5B57D6F8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DFA3C-F668-4ADA-87E0-79989827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0CA9-4CD6-4B2E-8934-EB7BAC31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41B3-98E0-4EB6-8FCF-0A7FB79B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F62E-B557-441C-B4B6-13016F02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39428-0C88-4AA7-9411-64099DB8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27EB2-52A5-4A17-BDC2-F1F5E8F7F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226DB-6F25-4935-BAB3-197BB4A95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8EA6-7775-4525-8C57-B3874B13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014B2-579F-48D8-94A6-B7116F53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45213-AC8D-407D-90AA-D36E3009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839B-6BCB-4EAF-B43F-B1E04734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02439-07E7-4EEE-880C-AFFFCD4C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25D9E-3C14-48FF-A7E4-405E87AC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101C8-8497-4144-B129-C89461F8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0E666-CC9C-40DD-B2C8-4AD967CE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3F6E8-4AF5-4C0A-A569-35585ABB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C4186-683F-401F-800C-81BD219D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EF69-7E5A-40EA-9453-16FF3732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B72-CED4-41DC-BCC7-4A681ADC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279E0-D7E7-48FE-8446-BE4C26E41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6C5FB-4188-4DEC-9538-14E898A2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77F1-944E-4253-AB51-76F5DC53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D40B8-14BD-45B0-BA3A-C23310DA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BFFE-12FD-4ABC-B7E5-297C11E4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E06D1-112A-42E0-9203-218713090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402F2-D416-47A7-B9DC-E340E20A5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7113C-9999-400D-A45D-92102388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581D-60B6-4707-9DC9-3C566AAC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B1C2F-C646-4901-B3D3-3DCDC7C3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44BF1-E402-4A00-A878-D055A8F2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8E12-6510-4C32-B922-6B1DF864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194F-3AA3-42A3-831D-4D6C5FCE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3593-D936-4073-A167-EA74F58C312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EF7D-23C4-4A15-AA41-23D597367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7722-D412-48BA-9491-7DCFFDBF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02BE-A0FA-4B00-AF53-EFE1635A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think</a:t>
            </a:r>
            <a:endParaRPr lang="en-US" dirty="0"/>
          </a:p>
        </p:txBody>
      </p:sp>
      <p:sp>
        <p:nvSpPr>
          <p:cNvPr id="7" name="Alt Başlı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Lamps &amp; Switches 2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993" y="4429919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09335307-8C5C-4923-A6A2-AABD258E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2350" y="1018196"/>
            <a:ext cx="693480" cy="78535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0C75FE4-7316-444E-B65A-46A1B76C67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0386" y="1018196"/>
            <a:ext cx="693480" cy="785351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FD2E05B-4B02-4CBB-984E-71C359FEC5EF}"/>
              </a:ext>
            </a:extLst>
          </p:cNvPr>
          <p:cNvGrpSpPr/>
          <p:nvPr/>
        </p:nvGrpSpPr>
        <p:grpSpPr>
          <a:xfrm>
            <a:off x="8181081" y="1003297"/>
            <a:ext cx="612683" cy="1733311"/>
            <a:chOff x="903600" y="1003297"/>
            <a:chExt cx="612683" cy="173331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6ECFFC-FDFF-49E1-888A-699EFC3375E2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C04D7ED6-7069-4484-A1D6-F8A874AF0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E61C14F-6384-4C51-8852-E7342182CBC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96</a:t>
                </a: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94A2DDF-3A1B-4264-AE62-56968C41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6A4DD482-D524-4063-B853-E15518A28F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4314" y="1018196"/>
            <a:ext cx="693480" cy="785351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4744F1-1296-4D71-99F5-CF03A5CF92EC}"/>
              </a:ext>
            </a:extLst>
          </p:cNvPr>
          <p:cNvGrpSpPr/>
          <p:nvPr/>
        </p:nvGrpSpPr>
        <p:grpSpPr>
          <a:xfrm>
            <a:off x="4034769" y="1003297"/>
            <a:ext cx="612683" cy="1733311"/>
            <a:chOff x="903600" y="1003297"/>
            <a:chExt cx="612683" cy="173331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FEEB46-3451-484A-9F7C-059A6448E74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351DA6B-D5BC-49D8-B52D-38ECB2CEA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77F195-5B56-4B04-B0C9-D77FB752D705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6</a:t>
                </a: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19E08D4-A885-4A02-8F97-6DE766AB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1F8638C-569B-4FAF-B53F-AA091817E5C8}"/>
              </a:ext>
            </a:extLst>
          </p:cNvPr>
          <p:cNvGrpSpPr/>
          <p:nvPr/>
        </p:nvGrpSpPr>
        <p:grpSpPr>
          <a:xfrm>
            <a:off x="8872133" y="1003297"/>
            <a:ext cx="612683" cy="1733311"/>
            <a:chOff x="903600" y="1003297"/>
            <a:chExt cx="612683" cy="173331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C87F1A4-491A-4CCF-99EE-C7A54D4B2A3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B8C1CC69-E3D5-4D62-B91F-038BCCD2C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9228A0-1273-4DEC-B550-EEC53ED7D857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97</a:t>
                </a:r>
              </a:p>
            </p:txBody>
          </p:sp>
        </p:grp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B27FAFE-1522-4605-A401-0AEAFAE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883F48-0041-4AB2-A8C5-5BB5676D0922}"/>
              </a:ext>
            </a:extLst>
          </p:cNvPr>
          <p:cNvGrpSpPr/>
          <p:nvPr/>
        </p:nvGrpSpPr>
        <p:grpSpPr>
          <a:xfrm>
            <a:off x="6107925" y="1003297"/>
            <a:ext cx="612683" cy="1733311"/>
            <a:chOff x="903600" y="1003297"/>
            <a:chExt cx="612683" cy="173331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B838B9D-C25F-4A31-AB47-D91009CE053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F652418D-098E-4708-A115-E76F40C49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5ACC6B0-232B-4207-A711-42A0B282FE08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</a:t>
                </a:r>
              </a:p>
            </p:txBody>
          </p:sp>
        </p:grp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E4A2F02-9B02-40F6-8CBC-B0E66F03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DC542A02-4EC6-40E6-8CB5-32CD045D31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0356" y="1018196"/>
            <a:ext cx="693480" cy="785351"/>
          </a:xfrm>
          <a:prstGeom prst="rect">
            <a:avLst/>
          </a:prstGeom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9D2122-D9B9-4D2A-986B-5945303BE11F}"/>
              </a:ext>
            </a:extLst>
          </p:cNvPr>
          <p:cNvGrpSpPr/>
          <p:nvPr/>
        </p:nvGrpSpPr>
        <p:grpSpPr>
          <a:xfrm>
            <a:off x="4725821" y="1003297"/>
            <a:ext cx="612683" cy="1733311"/>
            <a:chOff x="903600" y="1003297"/>
            <a:chExt cx="612683" cy="17333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32B185-B52E-499F-A8F0-DE48DD636701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E589C29-5337-477F-8CFE-3B8A97295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31808E-9EBD-4756-9DD0-0E9F83608D31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7</a:t>
                </a:r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05B6C9E-32D5-4626-95F7-86950A01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25D5DCB3-1FAC-4A9F-AF3D-52D254E2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6368" y="1018196"/>
            <a:ext cx="693480" cy="785351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1295A6-5DB8-4B91-8370-266FFE5AD53B}"/>
              </a:ext>
            </a:extLst>
          </p:cNvPr>
          <p:cNvGrpSpPr/>
          <p:nvPr/>
        </p:nvGrpSpPr>
        <p:grpSpPr>
          <a:xfrm>
            <a:off x="3343717" y="1003297"/>
            <a:ext cx="612683" cy="1733311"/>
            <a:chOff x="903600" y="1003297"/>
            <a:chExt cx="612683" cy="173331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F60DB7F-98A1-40B6-9973-2535962E5C0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EE6320-0DD2-4130-B8C6-439672C9B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03D831-5F30-455E-AFAE-08491069AABD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5</a:t>
                </a:r>
              </a:p>
            </p:txBody>
          </p:sp>
        </p:grp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EB478E0-1407-4015-8B91-C91AF4C9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FCD9545E-CE66-4B5B-BCF0-58646E8D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2380" y="1018196"/>
            <a:ext cx="693480" cy="785351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24F7EA-2731-4C49-B283-52052CE1E8E1}"/>
              </a:ext>
            </a:extLst>
          </p:cNvPr>
          <p:cNvGrpSpPr/>
          <p:nvPr/>
        </p:nvGrpSpPr>
        <p:grpSpPr>
          <a:xfrm>
            <a:off x="1961613" y="1003297"/>
            <a:ext cx="612683" cy="1733311"/>
            <a:chOff x="903600" y="1003297"/>
            <a:chExt cx="612683" cy="173331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8FC8325-75A6-46C7-882F-FD718D9598DF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F1D069D-6CE4-4447-B69C-EC8EFEA5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9F34B0-68F1-4974-9D9A-4B5403785ECB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56EFDC7-828A-4308-9444-48E82876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282A010F-5FF2-41CE-8945-08BB58BB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8392" y="1018196"/>
            <a:ext cx="693480" cy="785351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0F6A732-1C97-4DA7-B3B8-D88216293561}"/>
              </a:ext>
            </a:extLst>
          </p:cNvPr>
          <p:cNvGrpSpPr/>
          <p:nvPr/>
        </p:nvGrpSpPr>
        <p:grpSpPr>
          <a:xfrm>
            <a:off x="579509" y="1003297"/>
            <a:ext cx="612683" cy="1733311"/>
            <a:chOff x="903600" y="1003297"/>
            <a:chExt cx="612683" cy="17333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31151-C61D-4D83-ACE4-FE2E5179662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322249"/>
              <a:chOff x="1320290" y="1038021"/>
              <a:chExt cx="400829" cy="93873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93B4B8-7E13-4612-98EB-44CA41ED1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C19DB-AD86-45B8-8AEA-32736D5DA1E7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EAD34CF-36EE-4AD2-AA68-5AAD20C9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5D49D735-41F2-4E84-A84D-BD2E100B0C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2320" y="1018196"/>
            <a:ext cx="693480" cy="78535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156A4A4-C045-49AA-9015-18A39553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6311" y="1018196"/>
            <a:ext cx="693480" cy="78535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89C86FC-36BD-4E1B-9785-1FA4397486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8332" y="1018196"/>
            <a:ext cx="693480" cy="785351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5D0834A-2EC5-4976-A73E-8920D7864BDE}"/>
              </a:ext>
            </a:extLst>
          </p:cNvPr>
          <p:cNvGrpSpPr/>
          <p:nvPr/>
        </p:nvGrpSpPr>
        <p:grpSpPr>
          <a:xfrm>
            <a:off x="10254237" y="1003297"/>
            <a:ext cx="612683" cy="1733311"/>
            <a:chOff x="903600" y="1003297"/>
            <a:chExt cx="612683" cy="173331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F837E3E-4E5E-4FE6-98C8-E7ACBFB55E0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74B3552C-2242-4417-9B5F-91B50672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19FCE1-1A3F-4153-B635-35C972FC826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99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0D5E72E-5E7F-4316-97A9-74EB8921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600957-D30D-48B9-9767-B758F9E2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398" y="1018196"/>
            <a:ext cx="693480" cy="78535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BCCD5DC-56B9-4892-9F08-7CE8D90D5D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4374" y="1018196"/>
            <a:ext cx="693480" cy="78535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CF2C6FC-EE7E-40AD-8020-2C082271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8362" y="1018196"/>
            <a:ext cx="693480" cy="7853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4C4EB9D-CBE3-40D9-8C3F-4D9052D8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0326" y="1018196"/>
            <a:ext cx="693480" cy="78535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DE2DF5-9840-4A6A-AD73-D82373D6CF84}"/>
              </a:ext>
            </a:extLst>
          </p:cNvPr>
          <p:cNvGrpSpPr/>
          <p:nvPr/>
        </p:nvGrpSpPr>
        <p:grpSpPr>
          <a:xfrm>
            <a:off x="1270561" y="1003297"/>
            <a:ext cx="612683" cy="1733311"/>
            <a:chOff x="903600" y="1003297"/>
            <a:chExt cx="612683" cy="173331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4DD3878-29D5-4BD2-99B1-D66330EE8BBC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B5B560F-4532-4AA9-BC06-97735A22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9F29A7-5D7E-43A1-A4ED-51C3EE9A7FFE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49B7325-EF19-406D-AE06-AA3C1F55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FBF3DC-3AD3-4C53-83A3-6703FD1D624B}"/>
              </a:ext>
            </a:extLst>
          </p:cNvPr>
          <p:cNvGrpSpPr/>
          <p:nvPr/>
        </p:nvGrpSpPr>
        <p:grpSpPr>
          <a:xfrm>
            <a:off x="2652665" y="1003297"/>
            <a:ext cx="612683" cy="1733311"/>
            <a:chOff x="903600" y="1003297"/>
            <a:chExt cx="612683" cy="173331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1997952-47A0-426E-B1DA-ABF0162E473A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D0A4A41A-C33F-40CF-B7EB-BA5D2854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EFDEC7-A869-436D-ABE3-9F48568F41A9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91FBE8B-2513-4937-B6FF-5BAE9E1A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52A19-7DE4-4F48-80BB-285FE1C70730}"/>
              </a:ext>
            </a:extLst>
          </p:cNvPr>
          <p:cNvGrpSpPr/>
          <p:nvPr/>
        </p:nvGrpSpPr>
        <p:grpSpPr>
          <a:xfrm>
            <a:off x="5416873" y="1003297"/>
            <a:ext cx="612683" cy="1733311"/>
            <a:chOff x="903600" y="1003297"/>
            <a:chExt cx="612683" cy="17333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A63605D-62C2-4BBD-881A-FF360CF2E20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0C89249E-87C3-4452-AF00-18AC1E625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C819D-0E72-4813-B1B9-E57A2DE0B7D4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8</a:t>
                </a:r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E5805F2-C520-4452-A9DC-F46A3076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099A63B-AAF5-4C08-8514-557CE28B697A}"/>
              </a:ext>
            </a:extLst>
          </p:cNvPr>
          <p:cNvGrpSpPr/>
          <p:nvPr/>
        </p:nvGrpSpPr>
        <p:grpSpPr>
          <a:xfrm>
            <a:off x="9563185" y="1003297"/>
            <a:ext cx="612683" cy="1733311"/>
            <a:chOff x="903600" y="1003297"/>
            <a:chExt cx="612683" cy="173331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F54C3AC-764A-4C22-ADE6-8C53A9EE96C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ABE7BAFA-7092-4774-AE11-125F229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75344B-9313-4A59-A5D7-7EC43DC30D51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98</a:t>
                </a:r>
              </a:p>
            </p:txBody>
          </p:sp>
        </p:grp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6A1A754-4CAB-4D3B-B3B2-E5DD73CE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4E03A90-EAA8-487C-A7B5-18EF98192B10}"/>
              </a:ext>
            </a:extLst>
          </p:cNvPr>
          <p:cNvGrpSpPr/>
          <p:nvPr/>
        </p:nvGrpSpPr>
        <p:grpSpPr>
          <a:xfrm>
            <a:off x="10945294" y="1003297"/>
            <a:ext cx="612683" cy="1733311"/>
            <a:chOff x="903598" y="1003297"/>
            <a:chExt cx="612683" cy="173331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F5CB6AF-2E63-43B0-8D57-D24172B2744A}"/>
                </a:ext>
              </a:extLst>
            </p:cNvPr>
            <p:cNvGrpSpPr/>
            <p:nvPr/>
          </p:nvGrpSpPr>
          <p:grpSpPr>
            <a:xfrm>
              <a:off x="903598" y="1003297"/>
              <a:ext cx="612683" cy="1171358"/>
              <a:chOff x="1320290" y="1038021"/>
              <a:chExt cx="400829" cy="831605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F184B206-528B-4817-B708-773C676B4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5D5BE9D-1CDE-49CB-AB0E-A88A6B7DDC1A}"/>
                  </a:ext>
                </a:extLst>
              </p:cNvPr>
              <p:cNvSpPr txBox="1"/>
              <p:nvPr/>
            </p:nvSpPr>
            <p:spPr>
              <a:xfrm>
                <a:off x="1338411" y="1607419"/>
                <a:ext cx="373553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100</a:t>
                </a:r>
              </a:p>
            </p:txBody>
          </p: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46112F5-7FD8-4E21-B5CF-C41FD923F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4B293D2-FA98-4DC5-B628-69148CD12290}"/>
              </a:ext>
            </a:extLst>
          </p:cNvPr>
          <p:cNvSpPr txBox="1"/>
          <p:nvPr/>
        </p:nvSpPr>
        <p:spPr>
          <a:xfrm>
            <a:off x="7020350" y="967055"/>
            <a:ext cx="325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DE9214-3807-4D03-8C42-7BAC6F324232}"/>
              </a:ext>
            </a:extLst>
          </p:cNvPr>
          <p:cNvSpPr txBox="1"/>
          <p:nvPr/>
        </p:nvSpPr>
        <p:spPr>
          <a:xfrm>
            <a:off x="604069" y="5066862"/>
            <a:ext cx="903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Continuing until 100, At 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baseline="30000" dirty="0" err="1">
                <a:latin typeface="Comic Sans MS" panose="030F0702030302020204" pitchFamily="66" charset="0"/>
              </a:rPr>
              <a:t>th</a:t>
            </a:r>
            <a:r>
              <a:rPr lang="en-US" sz="2400" dirty="0">
                <a:latin typeface="Comic Sans MS" panose="030F0702030302020204" pitchFamily="66" charset="0"/>
              </a:rPr>
              <a:t> pass, every 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baseline="30000" dirty="0" err="1">
                <a:latin typeface="Comic Sans MS" panose="030F0702030302020204" pitchFamily="66" charset="0"/>
              </a:rPr>
              <a:t>th</a:t>
            </a:r>
            <a:r>
              <a:rPr lang="en-US" sz="2400" dirty="0">
                <a:latin typeface="Comic Sans MS" panose="030F0702030302020204" pitchFamily="66" charset="0"/>
              </a:rPr>
              <a:t>  switch is pressed…</a:t>
            </a:r>
          </a:p>
        </p:txBody>
      </p:sp>
      <p:pic>
        <p:nvPicPr>
          <p:cNvPr id="99" name="Graphic 98" descr="Right pointing backhand index">
            <a:extLst>
              <a:ext uri="{FF2B5EF4-FFF2-40B4-BE49-F238E27FC236}">
                <a16:creationId xmlns:a16="http://schemas.microsoft.com/office/drawing/2014/main" id="{C331802F-84A1-4819-9171-A6BEE911C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0339808" y="2794902"/>
            <a:ext cx="588123" cy="5881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1E346A-3AE1-4D75-B17D-69573B74EFB5}"/>
              </a:ext>
            </a:extLst>
          </p:cNvPr>
          <p:cNvSpPr/>
          <p:nvPr/>
        </p:nvSpPr>
        <p:spPr>
          <a:xfrm>
            <a:off x="222738" y="480646"/>
            <a:ext cx="11758247" cy="414996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09335307-8C5C-4923-A6A2-AABD258E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2350" y="1018196"/>
            <a:ext cx="693480" cy="78535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0C75FE4-7316-444E-B65A-46A1B76C67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0386" y="1018196"/>
            <a:ext cx="693480" cy="785351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FD2E05B-4B02-4CBB-984E-71C359FEC5EF}"/>
              </a:ext>
            </a:extLst>
          </p:cNvPr>
          <p:cNvGrpSpPr/>
          <p:nvPr/>
        </p:nvGrpSpPr>
        <p:grpSpPr>
          <a:xfrm>
            <a:off x="8181081" y="1003297"/>
            <a:ext cx="612683" cy="1733311"/>
            <a:chOff x="903600" y="1003297"/>
            <a:chExt cx="612683" cy="173331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6ECFFC-FDFF-49E1-888A-699EFC3375E2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C04D7ED6-7069-4484-A1D6-F8A874AF0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E61C14F-6384-4C51-8852-E7342182CBC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96</a:t>
                </a: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94A2DDF-3A1B-4264-AE62-56968C41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6A4DD482-D524-4063-B853-E15518A28F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4314" y="1018196"/>
            <a:ext cx="693480" cy="785351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4744F1-1296-4D71-99F5-CF03A5CF92EC}"/>
              </a:ext>
            </a:extLst>
          </p:cNvPr>
          <p:cNvGrpSpPr/>
          <p:nvPr/>
        </p:nvGrpSpPr>
        <p:grpSpPr>
          <a:xfrm>
            <a:off x="4034769" y="1003297"/>
            <a:ext cx="612683" cy="1733311"/>
            <a:chOff x="903600" y="1003297"/>
            <a:chExt cx="612683" cy="173331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FEEB46-3451-484A-9F7C-059A6448E74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351DA6B-D5BC-49D8-B52D-38ECB2CEA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77F195-5B56-4B04-B0C9-D77FB752D705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6</a:t>
                </a: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19E08D4-A885-4A02-8F97-6DE766AB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1F8638C-569B-4FAF-B53F-AA091817E5C8}"/>
              </a:ext>
            </a:extLst>
          </p:cNvPr>
          <p:cNvGrpSpPr/>
          <p:nvPr/>
        </p:nvGrpSpPr>
        <p:grpSpPr>
          <a:xfrm>
            <a:off x="8872133" y="1003297"/>
            <a:ext cx="612683" cy="1733311"/>
            <a:chOff x="903600" y="1003297"/>
            <a:chExt cx="612683" cy="173331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C87F1A4-491A-4CCF-99EE-C7A54D4B2A3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B8C1CC69-E3D5-4D62-B91F-038BCCD2C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9228A0-1273-4DEC-B550-EEC53ED7D857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97</a:t>
                </a:r>
              </a:p>
            </p:txBody>
          </p:sp>
        </p:grp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B27FAFE-1522-4605-A401-0AEAFAE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883F48-0041-4AB2-A8C5-5BB5676D0922}"/>
              </a:ext>
            </a:extLst>
          </p:cNvPr>
          <p:cNvGrpSpPr/>
          <p:nvPr/>
        </p:nvGrpSpPr>
        <p:grpSpPr>
          <a:xfrm>
            <a:off x="6107925" y="1003297"/>
            <a:ext cx="612683" cy="1733311"/>
            <a:chOff x="903600" y="1003297"/>
            <a:chExt cx="612683" cy="173331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B838B9D-C25F-4A31-AB47-D91009CE053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F652418D-098E-4708-A115-E76F40C49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5ACC6B0-232B-4207-A711-42A0B282FE08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</a:t>
                </a:r>
              </a:p>
            </p:txBody>
          </p:sp>
        </p:grp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E4A2F02-9B02-40F6-8CBC-B0E66F03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DC542A02-4EC6-40E6-8CB5-32CD045D31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0356" y="1018196"/>
            <a:ext cx="693480" cy="785351"/>
          </a:xfrm>
          <a:prstGeom prst="rect">
            <a:avLst/>
          </a:prstGeom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9D2122-D9B9-4D2A-986B-5945303BE11F}"/>
              </a:ext>
            </a:extLst>
          </p:cNvPr>
          <p:cNvGrpSpPr/>
          <p:nvPr/>
        </p:nvGrpSpPr>
        <p:grpSpPr>
          <a:xfrm>
            <a:off x="4725821" y="1003297"/>
            <a:ext cx="612683" cy="1733311"/>
            <a:chOff x="903600" y="1003297"/>
            <a:chExt cx="612683" cy="17333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32B185-B52E-499F-A8F0-DE48DD636701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E589C29-5337-477F-8CFE-3B8A97295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31808E-9EBD-4756-9DD0-0E9F83608D31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7</a:t>
                </a:r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05B6C9E-32D5-4626-95F7-86950A01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25D5DCB3-1FAC-4A9F-AF3D-52D254E2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6368" y="1018196"/>
            <a:ext cx="693480" cy="785351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1295A6-5DB8-4B91-8370-266FFE5AD53B}"/>
              </a:ext>
            </a:extLst>
          </p:cNvPr>
          <p:cNvGrpSpPr/>
          <p:nvPr/>
        </p:nvGrpSpPr>
        <p:grpSpPr>
          <a:xfrm>
            <a:off x="3343717" y="1003297"/>
            <a:ext cx="612683" cy="1733311"/>
            <a:chOff x="903600" y="1003297"/>
            <a:chExt cx="612683" cy="173331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F60DB7F-98A1-40B6-9973-2535962E5C0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EE6320-0DD2-4130-B8C6-439672C9B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03D831-5F30-455E-AFAE-08491069AABD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5</a:t>
                </a:r>
              </a:p>
            </p:txBody>
          </p:sp>
        </p:grp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EB478E0-1407-4015-8B91-C91AF4C9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FCD9545E-CE66-4B5B-BCF0-58646E8D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2380" y="1018196"/>
            <a:ext cx="693480" cy="785351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24F7EA-2731-4C49-B283-52052CE1E8E1}"/>
              </a:ext>
            </a:extLst>
          </p:cNvPr>
          <p:cNvGrpSpPr/>
          <p:nvPr/>
        </p:nvGrpSpPr>
        <p:grpSpPr>
          <a:xfrm>
            <a:off x="1961613" y="1003297"/>
            <a:ext cx="612683" cy="1733311"/>
            <a:chOff x="903600" y="1003297"/>
            <a:chExt cx="612683" cy="173331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8FC8325-75A6-46C7-882F-FD718D9598DF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F1D069D-6CE4-4447-B69C-EC8EFEA5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9F34B0-68F1-4974-9D9A-4B5403785ECB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56EFDC7-828A-4308-9444-48E82876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282A010F-5FF2-41CE-8945-08BB58BB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8392" y="1018196"/>
            <a:ext cx="693480" cy="785351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0F6A732-1C97-4DA7-B3B8-D88216293561}"/>
              </a:ext>
            </a:extLst>
          </p:cNvPr>
          <p:cNvGrpSpPr/>
          <p:nvPr/>
        </p:nvGrpSpPr>
        <p:grpSpPr>
          <a:xfrm>
            <a:off x="579509" y="1003297"/>
            <a:ext cx="612683" cy="1733311"/>
            <a:chOff x="903600" y="1003297"/>
            <a:chExt cx="612683" cy="17333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31151-C61D-4D83-ACE4-FE2E5179662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322249"/>
              <a:chOff x="1320290" y="1038021"/>
              <a:chExt cx="400829" cy="93873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93B4B8-7E13-4612-98EB-44CA41ED1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C19DB-AD86-45B8-8AEA-32736D5DA1E7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EAD34CF-36EE-4AD2-AA68-5AAD20C9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5D49D735-41F2-4E84-A84D-BD2E100B0C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2320" y="1018196"/>
            <a:ext cx="693480" cy="78535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156A4A4-C045-49AA-9015-18A39553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6311" y="1018196"/>
            <a:ext cx="693480" cy="78535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89C86FC-36BD-4E1B-9785-1FA4397486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8332" y="1018196"/>
            <a:ext cx="693480" cy="785351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5D0834A-2EC5-4976-A73E-8920D7864BDE}"/>
              </a:ext>
            </a:extLst>
          </p:cNvPr>
          <p:cNvGrpSpPr/>
          <p:nvPr/>
        </p:nvGrpSpPr>
        <p:grpSpPr>
          <a:xfrm>
            <a:off x="10254237" y="1003297"/>
            <a:ext cx="612683" cy="1733311"/>
            <a:chOff x="903600" y="1003297"/>
            <a:chExt cx="612683" cy="173331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F837E3E-4E5E-4FE6-98C8-E7ACBFB55E0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74B3552C-2242-4417-9B5F-91B50672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19FCE1-1A3F-4153-B635-35C972FC826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99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0D5E72E-5E7F-4316-97A9-74EB8921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600957-D30D-48B9-9767-B758F9E2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398" y="1018196"/>
            <a:ext cx="693480" cy="78535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BCCD5DC-56B9-4892-9F08-7CE8D90D5D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4374" y="1018196"/>
            <a:ext cx="693480" cy="78535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CF2C6FC-EE7E-40AD-8020-2C082271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8362" y="1018196"/>
            <a:ext cx="693480" cy="7853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4C4EB9D-CBE3-40D9-8C3F-4D9052D8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0326" y="1018196"/>
            <a:ext cx="693480" cy="78535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DE2DF5-9840-4A6A-AD73-D82373D6CF84}"/>
              </a:ext>
            </a:extLst>
          </p:cNvPr>
          <p:cNvGrpSpPr/>
          <p:nvPr/>
        </p:nvGrpSpPr>
        <p:grpSpPr>
          <a:xfrm>
            <a:off x="1270561" y="1003297"/>
            <a:ext cx="612683" cy="1733311"/>
            <a:chOff x="903600" y="1003297"/>
            <a:chExt cx="612683" cy="173331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4DD3878-29D5-4BD2-99B1-D66330EE8BBC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B5B560F-4532-4AA9-BC06-97735A22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9F29A7-5D7E-43A1-A4ED-51C3EE9A7FFE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49B7325-EF19-406D-AE06-AA3C1F55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FBF3DC-3AD3-4C53-83A3-6703FD1D624B}"/>
              </a:ext>
            </a:extLst>
          </p:cNvPr>
          <p:cNvGrpSpPr/>
          <p:nvPr/>
        </p:nvGrpSpPr>
        <p:grpSpPr>
          <a:xfrm>
            <a:off x="2652665" y="1003297"/>
            <a:ext cx="612683" cy="1733311"/>
            <a:chOff x="903600" y="1003297"/>
            <a:chExt cx="612683" cy="173331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1997952-47A0-426E-B1DA-ABF0162E473A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D0A4A41A-C33F-40CF-B7EB-BA5D2854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EFDEC7-A869-436D-ABE3-9F48568F41A9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91FBE8B-2513-4937-B6FF-5BAE9E1A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52A19-7DE4-4F48-80BB-285FE1C70730}"/>
              </a:ext>
            </a:extLst>
          </p:cNvPr>
          <p:cNvGrpSpPr/>
          <p:nvPr/>
        </p:nvGrpSpPr>
        <p:grpSpPr>
          <a:xfrm>
            <a:off x="5416873" y="1003297"/>
            <a:ext cx="612683" cy="1733311"/>
            <a:chOff x="903600" y="1003297"/>
            <a:chExt cx="612683" cy="17333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A63605D-62C2-4BBD-881A-FF360CF2E20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0C89249E-87C3-4452-AF00-18AC1E625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C819D-0E72-4813-B1B9-E57A2DE0B7D4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8</a:t>
                </a:r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E5805F2-C520-4452-A9DC-F46A3076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099A63B-AAF5-4C08-8514-557CE28B697A}"/>
              </a:ext>
            </a:extLst>
          </p:cNvPr>
          <p:cNvGrpSpPr/>
          <p:nvPr/>
        </p:nvGrpSpPr>
        <p:grpSpPr>
          <a:xfrm>
            <a:off x="9563185" y="1003297"/>
            <a:ext cx="612683" cy="1733311"/>
            <a:chOff x="903600" y="1003297"/>
            <a:chExt cx="612683" cy="173331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F54C3AC-764A-4C22-ADE6-8C53A9EE96C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ABE7BAFA-7092-4774-AE11-125F229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75344B-9313-4A59-A5D7-7EC43DC30D51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98</a:t>
                </a:r>
              </a:p>
            </p:txBody>
          </p:sp>
        </p:grp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6A1A754-4CAB-4D3B-B3B2-E5DD73CE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4E03A90-EAA8-487C-A7B5-18EF98192B10}"/>
              </a:ext>
            </a:extLst>
          </p:cNvPr>
          <p:cNvGrpSpPr/>
          <p:nvPr/>
        </p:nvGrpSpPr>
        <p:grpSpPr>
          <a:xfrm>
            <a:off x="10945294" y="1003297"/>
            <a:ext cx="612683" cy="1733311"/>
            <a:chOff x="903598" y="1003297"/>
            <a:chExt cx="612683" cy="173331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F5CB6AF-2E63-43B0-8D57-D24172B2744A}"/>
                </a:ext>
              </a:extLst>
            </p:cNvPr>
            <p:cNvGrpSpPr/>
            <p:nvPr/>
          </p:nvGrpSpPr>
          <p:grpSpPr>
            <a:xfrm>
              <a:off x="903598" y="1003297"/>
              <a:ext cx="612683" cy="1171358"/>
              <a:chOff x="1320290" y="1038021"/>
              <a:chExt cx="400829" cy="831605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F184B206-528B-4817-B708-773C676B4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5D5BE9D-1CDE-49CB-AB0E-A88A6B7DDC1A}"/>
                  </a:ext>
                </a:extLst>
              </p:cNvPr>
              <p:cNvSpPr txBox="1"/>
              <p:nvPr/>
            </p:nvSpPr>
            <p:spPr>
              <a:xfrm>
                <a:off x="1338411" y="1607419"/>
                <a:ext cx="373553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100</a:t>
                </a:r>
              </a:p>
            </p:txBody>
          </p: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46112F5-7FD8-4E21-B5CF-C41FD923F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4B293D2-FA98-4DC5-B628-69148CD12290}"/>
              </a:ext>
            </a:extLst>
          </p:cNvPr>
          <p:cNvSpPr txBox="1"/>
          <p:nvPr/>
        </p:nvSpPr>
        <p:spPr>
          <a:xfrm>
            <a:off x="7020350" y="967055"/>
            <a:ext cx="325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DE9214-3807-4D03-8C42-7BAC6F324232}"/>
              </a:ext>
            </a:extLst>
          </p:cNvPr>
          <p:cNvSpPr txBox="1"/>
          <p:nvPr/>
        </p:nvSpPr>
        <p:spPr>
          <a:xfrm>
            <a:off x="604069" y="5066862"/>
            <a:ext cx="5088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At the end how many lamp is ON ?</a:t>
            </a:r>
          </a:p>
        </p:txBody>
      </p:sp>
      <p:pic>
        <p:nvPicPr>
          <p:cNvPr id="99" name="Graphic 98" descr="Right pointing backhand index">
            <a:extLst>
              <a:ext uri="{FF2B5EF4-FFF2-40B4-BE49-F238E27FC236}">
                <a16:creationId xmlns:a16="http://schemas.microsoft.com/office/drawing/2014/main" id="{C331802F-84A1-4819-9171-A6BEE911C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0339808" y="2794902"/>
            <a:ext cx="588123" cy="5881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1E346A-3AE1-4D75-B17D-69573B74EFB5}"/>
              </a:ext>
            </a:extLst>
          </p:cNvPr>
          <p:cNvSpPr/>
          <p:nvPr/>
        </p:nvSpPr>
        <p:spPr>
          <a:xfrm>
            <a:off x="222738" y="480646"/>
            <a:ext cx="11758247" cy="4149969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4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0F6A732-1C97-4DA7-B3B8-D88216293561}"/>
              </a:ext>
            </a:extLst>
          </p:cNvPr>
          <p:cNvGrpSpPr/>
          <p:nvPr/>
        </p:nvGrpSpPr>
        <p:grpSpPr>
          <a:xfrm>
            <a:off x="579509" y="1003297"/>
            <a:ext cx="612683" cy="1733311"/>
            <a:chOff x="903600" y="1003297"/>
            <a:chExt cx="612683" cy="17333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31151-C61D-4D83-ACE4-FE2E5179662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322249"/>
              <a:chOff x="1320290" y="1038021"/>
              <a:chExt cx="400829" cy="93873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93B4B8-7E13-4612-98EB-44CA41ED1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C19DB-AD86-45B8-8AEA-32736D5DA1E7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EAD34CF-36EE-4AD2-AA68-5AAD20C9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DE2DF5-9840-4A6A-AD73-D82373D6CF84}"/>
              </a:ext>
            </a:extLst>
          </p:cNvPr>
          <p:cNvGrpSpPr/>
          <p:nvPr/>
        </p:nvGrpSpPr>
        <p:grpSpPr>
          <a:xfrm>
            <a:off x="1270561" y="1003297"/>
            <a:ext cx="612683" cy="1733311"/>
            <a:chOff x="903600" y="1003297"/>
            <a:chExt cx="612683" cy="173331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4DD3878-29D5-4BD2-99B1-D66330EE8BBC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B5B560F-4532-4AA9-BC06-97735A22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9F29A7-5D7E-43A1-A4ED-51C3EE9A7FFE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49B7325-EF19-406D-AE06-AA3C1F55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24F7EA-2731-4C49-B283-52052CE1E8E1}"/>
              </a:ext>
            </a:extLst>
          </p:cNvPr>
          <p:cNvGrpSpPr/>
          <p:nvPr/>
        </p:nvGrpSpPr>
        <p:grpSpPr>
          <a:xfrm>
            <a:off x="1961613" y="1003297"/>
            <a:ext cx="612683" cy="1733311"/>
            <a:chOff x="903600" y="1003297"/>
            <a:chExt cx="612683" cy="173331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8FC8325-75A6-46C7-882F-FD718D9598DF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F1D069D-6CE4-4447-B69C-EC8EFEA5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9F34B0-68F1-4974-9D9A-4B5403785ECB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56EFDC7-828A-4308-9444-48E82876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FBF3DC-3AD3-4C53-83A3-6703FD1D624B}"/>
              </a:ext>
            </a:extLst>
          </p:cNvPr>
          <p:cNvGrpSpPr/>
          <p:nvPr/>
        </p:nvGrpSpPr>
        <p:grpSpPr>
          <a:xfrm>
            <a:off x="2652665" y="1003297"/>
            <a:ext cx="612683" cy="1733311"/>
            <a:chOff x="903600" y="1003297"/>
            <a:chExt cx="612683" cy="173331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1997952-47A0-426E-B1DA-ABF0162E473A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D0A4A41A-C33F-40CF-B7EB-BA5D2854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EFDEC7-A869-436D-ABE3-9F48568F41A9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91FBE8B-2513-4937-B6FF-5BAE9E1A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1295A6-5DB8-4B91-8370-266FFE5AD53B}"/>
              </a:ext>
            </a:extLst>
          </p:cNvPr>
          <p:cNvGrpSpPr/>
          <p:nvPr/>
        </p:nvGrpSpPr>
        <p:grpSpPr>
          <a:xfrm>
            <a:off x="3343717" y="1003297"/>
            <a:ext cx="612683" cy="1733311"/>
            <a:chOff x="903600" y="1003297"/>
            <a:chExt cx="612683" cy="173331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F60DB7F-98A1-40B6-9973-2535962E5C0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EE6320-0DD2-4130-B8C6-439672C9B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03D831-5F30-455E-AFAE-08491069AABD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5</a:t>
                </a:r>
              </a:p>
            </p:txBody>
          </p:sp>
        </p:grp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EB478E0-1407-4015-8B91-C91AF4C9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4744F1-1296-4D71-99F5-CF03A5CF92EC}"/>
              </a:ext>
            </a:extLst>
          </p:cNvPr>
          <p:cNvGrpSpPr/>
          <p:nvPr/>
        </p:nvGrpSpPr>
        <p:grpSpPr>
          <a:xfrm>
            <a:off x="4034769" y="1003297"/>
            <a:ext cx="612683" cy="1733311"/>
            <a:chOff x="903600" y="1003297"/>
            <a:chExt cx="612683" cy="173331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FEEB46-3451-484A-9F7C-059A6448E74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351DA6B-D5BC-49D8-B52D-38ECB2CEA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77F195-5B56-4B04-B0C9-D77FB752D705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6</a:t>
                </a: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19E08D4-A885-4A02-8F97-6DE766AB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9D2122-D9B9-4D2A-986B-5945303BE11F}"/>
              </a:ext>
            </a:extLst>
          </p:cNvPr>
          <p:cNvGrpSpPr/>
          <p:nvPr/>
        </p:nvGrpSpPr>
        <p:grpSpPr>
          <a:xfrm>
            <a:off x="4725821" y="1003297"/>
            <a:ext cx="612683" cy="1733311"/>
            <a:chOff x="903600" y="1003297"/>
            <a:chExt cx="612683" cy="17333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32B185-B52E-499F-A8F0-DE48DD636701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E589C29-5337-477F-8CFE-3B8A97295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31808E-9EBD-4756-9DD0-0E9F83608D31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7</a:t>
                </a:r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05B6C9E-32D5-4626-95F7-86950A01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52A19-7DE4-4F48-80BB-285FE1C70730}"/>
              </a:ext>
            </a:extLst>
          </p:cNvPr>
          <p:cNvGrpSpPr/>
          <p:nvPr/>
        </p:nvGrpSpPr>
        <p:grpSpPr>
          <a:xfrm>
            <a:off x="5416873" y="1003297"/>
            <a:ext cx="612683" cy="1733311"/>
            <a:chOff x="903600" y="1003297"/>
            <a:chExt cx="612683" cy="17333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A63605D-62C2-4BBD-881A-FF360CF2E20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0C89249E-87C3-4452-AF00-18AC1E625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C819D-0E72-4813-B1B9-E57A2DE0B7D4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8</a:t>
                </a:r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E5805F2-C520-4452-A9DC-F46A3076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883F48-0041-4AB2-A8C5-5BB5676D0922}"/>
              </a:ext>
            </a:extLst>
          </p:cNvPr>
          <p:cNvGrpSpPr/>
          <p:nvPr/>
        </p:nvGrpSpPr>
        <p:grpSpPr>
          <a:xfrm>
            <a:off x="6107925" y="1003297"/>
            <a:ext cx="612683" cy="1733311"/>
            <a:chOff x="903600" y="1003297"/>
            <a:chExt cx="612683" cy="173331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B838B9D-C25F-4A31-AB47-D91009CE053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F652418D-098E-4708-A115-E76F40C49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5ACC6B0-232B-4207-A711-42A0B282FE08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</a:t>
                </a:r>
              </a:p>
            </p:txBody>
          </p:sp>
        </p:grp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E4A2F02-9B02-40F6-8CBC-B0E66F03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FD2E05B-4B02-4CBB-984E-71C359FEC5EF}"/>
              </a:ext>
            </a:extLst>
          </p:cNvPr>
          <p:cNvGrpSpPr/>
          <p:nvPr/>
        </p:nvGrpSpPr>
        <p:grpSpPr>
          <a:xfrm>
            <a:off x="8181081" y="1003297"/>
            <a:ext cx="612683" cy="1733311"/>
            <a:chOff x="903600" y="1003297"/>
            <a:chExt cx="612683" cy="173331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6ECFFC-FDFF-49E1-888A-699EFC3375E2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C04D7ED6-7069-4484-A1D6-F8A874AF0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E61C14F-6384-4C51-8852-E7342182CBC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96</a:t>
                </a: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94A2DDF-3A1B-4264-AE62-56968C41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100F3C0-D822-48D4-9523-202599FD1DDC}"/>
              </a:ext>
            </a:extLst>
          </p:cNvPr>
          <p:cNvGrpSpPr/>
          <p:nvPr/>
        </p:nvGrpSpPr>
        <p:grpSpPr>
          <a:xfrm>
            <a:off x="8872133" y="1003297"/>
            <a:ext cx="612683" cy="1733311"/>
            <a:chOff x="903600" y="1003297"/>
            <a:chExt cx="612683" cy="1733311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53CDCB3-BB54-4947-A9A9-9A2439BE90B8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896D16F7-D2A4-4EDA-8975-26FD23A28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CC6F700-D3AE-4CD7-A002-B749C289653D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97</a:t>
                </a:r>
              </a:p>
            </p:txBody>
          </p:sp>
        </p:grp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8B3F6F39-D1DC-4821-97C9-3CDAD25F1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099A63B-AAF5-4C08-8514-557CE28B697A}"/>
              </a:ext>
            </a:extLst>
          </p:cNvPr>
          <p:cNvGrpSpPr/>
          <p:nvPr/>
        </p:nvGrpSpPr>
        <p:grpSpPr>
          <a:xfrm>
            <a:off x="9563185" y="1003297"/>
            <a:ext cx="612683" cy="1733311"/>
            <a:chOff x="903600" y="1003297"/>
            <a:chExt cx="612683" cy="173331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F54C3AC-764A-4C22-ADE6-8C53A9EE96C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ABE7BAFA-7092-4774-AE11-125F229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75344B-9313-4A59-A5D7-7EC43DC30D51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98</a:t>
                </a:r>
              </a:p>
            </p:txBody>
          </p:sp>
        </p:grp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6A1A754-4CAB-4D3B-B3B2-E5DD73CE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5D0834A-2EC5-4976-A73E-8920D7864BDE}"/>
              </a:ext>
            </a:extLst>
          </p:cNvPr>
          <p:cNvGrpSpPr/>
          <p:nvPr/>
        </p:nvGrpSpPr>
        <p:grpSpPr>
          <a:xfrm>
            <a:off x="10254237" y="1003297"/>
            <a:ext cx="612683" cy="1733311"/>
            <a:chOff x="903600" y="1003297"/>
            <a:chExt cx="612683" cy="173331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F837E3E-4E5E-4FE6-98C8-E7ACBFB55E0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74B3552C-2242-4417-9B5F-91B50672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19FCE1-1A3F-4153-B635-35C972FC826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99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0D5E72E-5E7F-4316-97A9-74EB8921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4E03A90-EAA8-487C-A7B5-18EF98192B10}"/>
              </a:ext>
            </a:extLst>
          </p:cNvPr>
          <p:cNvGrpSpPr/>
          <p:nvPr/>
        </p:nvGrpSpPr>
        <p:grpSpPr>
          <a:xfrm>
            <a:off x="10945294" y="1003297"/>
            <a:ext cx="612683" cy="1733311"/>
            <a:chOff x="903598" y="1003297"/>
            <a:chExt cx="612683" cy="173331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F5CB6AF-2E63-43B0-8D57-D24172B2744A}"/>
                </a:ext>
              </a:extLst>
            </p:cNvPr>
            <p:cNvGrpSpPr/>
            <p:nvPr/>
          </p:nvGrpSpPr>
          <p:grpSpPr>
            <a:xfrm>
              <a:off x="903598" y="1003297"/>
              <a:ext cx="612683" cy="1171358"/>
              <a:chOff x="1320290" y="1038021"/>
              <a:chExt cx="400829" cy="831605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F184B206-528B-4817-B708-773C676B4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5D5BE9D-1CDE-49CB-AB0E-A88A6B7DDC1A}"/>
                  </a:ext>
                </a:extLst>
              </p:cNvPr>
              <p:cNvSpPr txBox="1"/>
              <p:nvPr/>
            </p:nvSpPr>
            <p:spPr>
              <a:xfrm>
                <a:off x="1338411" y="1607419"/>
                <a:ext cx="373553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100</a:t>
                </a:r>
              </a:p>
            </p:txBody>
          </p: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46112F5-7FD8-4E21-B5CF-C41FD923F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4B293D2-FA98-4DC5-B628-69148CD12290}"/>
              </a:ext>
            </a:extLst>
          </p:cNvPr>
          <p:cNvSpPr txBox="1"/>
          <p:nvPr/>
        </p:nvSpPr>
        <p:spPr>
          <a:xfrm>
            <a:off x="7020350" y="967055"/>
            <a:ext cx="325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31F52C-4279-4CFA-B7D5-8B8063CBFF47}"/>
              </a:ext>
            </a:extLst>
          </p:cNvPr>
          <p:cNvSpPr txBox="1"/>
          <p:nvPr/>
        </p:nvSpPr>
        <p:spPr>
          <a:xfrm>
            <a:off x="604069" y="5066862"/>
            <a:ext cx="6639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We have 100 lamps with their switches below</a:t>
            </a:r>
          </a:p>
        </p:txBody>
      </p:sp>
    </p:spTree>
    <p:extLst>
      <p:ext uri="{BB962C8B-B14F-4D97-AF65-F5344CB8AC3E}">
        <p14:creationId xmlns:p14="http://schemas.microsoft.com/office/powerpoint/2010/main" val="377832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0F6A732-1C97-4DA7-B3B8-D88216293561}"/>
              </a:ext>
            </a:extLst>
          </p:cNvPr>
          <p:cNvGrpSpPr/>
          <p:nvPr/>
        </p:nvGrpSpPr>
        <p:grpSpPr>
          <a:xfrm>
            <a:off x="579509" y="1003297"/>
            <a:ext cx="612683" cy="1733311"/>
            <a:chOff x="903600" y="1003297"/>
            <a:chExt cx="612683" cy="17333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31151-C61D-4D83-ACE4-FE2E5179662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322249"/>
              <a:chOff x="1320290" y="1038021"/>
              <a:chExt cx="400829" cy="93873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93B4B8-7E13-4612-98EB-44CA41ED1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C19DB-AD86-45B8-8AEA-32736D5DA1E7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EAD34CF-36EE-4AD2-AA68-5AAD20C9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DE2DF5-9840-4A6A-AD73-D82373D6CF84}"/>
              </a:ext>
            </a:extLst>
          </p:cNvPr>
          <p:cNvGrpSpPr/>
          <p:nvPr/>
        </p:nvGrpSpPr>
        <p:grpSpPr>
          <a:xfrm>
            <a:off x="1270561" y="1003297"/>
            <a:ext cx="612683" cy="1733311"/>
            <a:chOff x="903600" y="1003297"/>
            <a:chExt cx="612683" cy="173331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4DD3878-29D5-4BD2-99B1-D66330EE8BBC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B5B560F-4532-4AA9-BC06-97735A22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9F29A7-5D7E-43A1-A4ED-51C3EE9A7FFE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49B7325-EF19-406D-AE06-AA3C1F55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24F7EA-2731-4C49-B283-52052CE1E8E1}"/>
              </a:ext>
            </a:extLst>
          </p:cNvPr>
          <p:cNvGrpSpPr/>
          <p:nvPr/>
        </p:nvGrpSpPr>
        <p:grpSpPr>
          <a:xfrm>
            <a:off x="1961613" y="1003297"/>
            <a:ext cx="612683" cy="1733311"/>
            <a:chOff x="903600" y="1003297"/>
            <a:chExt cx="612683" cy="173331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8FC8325-75A6-46C7-882F-FD718D9598DF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F1D069D-6CE4-4447-B69C-EC8EFEA5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9F34B0-68F1-4974-9D9A-4B5403785ECB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56EFDC7-828A-4308-9444-48E82876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FBF3DC-3AD3-4C53-83A3-6703FD1D624B}"/>
              </a:ext>
            </a:extLst>
          </p:cNvPr>
          <p:cNvGrpSpPr/>
          <p:nvPr/>
        </p:nvGrpSpPr>
        <p:grpSpPr>
          <a:xfrm>
            <a:off x="2652665" y="1003297"/>
            <a:ext cx="612683" cy="1733311"/>
            <a:chOff x="903600" y="1003297"/>
            <a:chExt cx="612683" cy="173331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1997952-47A0-426E-B1DA-ABF0162E473A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D0A4A41A-C33F-40CF-B7EB-BA5D2854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EFDEC7-A869-436D-ABE3-9F48568F41A9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91FBE8B-2513-4937-B6FF-5BAE9E1A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1295A6-5DB8-4B91-8370-266FFE5AD53B}"/>
              </a:ext>
            </a:extLst>
          </p:cNvPr>
          <p:cNvGrpSpPr/>
          <p:nvPr/>
        </p:nvGrpSpPr>
        <p:grpSpPr>
          <a:xfrm>
            <a:off x="3343717" y="1003297"/>
            <a:ext cx="612683" cy="1733311"/>
            <a:chOff x="903600" y="1003297"/>
            <a:chExt cx="612683" cy="173331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F60DB7F-98A1-40B6-9973-2535962E5C0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EE6320-0DD2-4130-B8C6-439672C9B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03D831-5F30-455E-AFAE-08491069AABD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5</a:t>
                </a:r>
              </a:p>
            </p:txBody>
          </p:sp>
        </p:grp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EB478E0-1407-4015-8B91-C91AF4C9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4744F1-1296-4D71-99F5-CF03A5CF92EC}"/>
              </a:ext>
            </a:extLst>
          </p:cNvPr>
          <p:cNvGrpSpPr/>
          <p:nvPr/>
        </p:nvGrpSpPr>
        <p:grpSpPr>
          <a:xfrm>
            <a:off x="4034769" y="1003297"/>
            <a:ext cx="612683" cy="1733311"/>
            <a:chOff x="903600" y="1003297"/>
            <a:chExt cx="612683" cy="173331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FEEB46-3451-484A-9F7C-059A6448E74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351DA6B-D5BC-49D8-B52D-38ECB2CEA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77F195-5B56-4B04-B0C9-D77FB752D705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6</a:t>
                </a: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19E08D4-A885-4A02-8F97-6DE766AB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9D2122-D9B9-4D2A-986B-5945303BE11F}"/>
              </a:ext>
            </a:extLst>
          </p:cNvPr>
          <p:cNvGrpSpPr/>
          <p:nvPr/>
        </p:nvGrpSpPr>
        <p:grpSpPr>
          <a:xfrm>
            <a:off x="4725821" y="1003297"/>
            <a:ext cx="612683" cy="1733311"/>
            <a:chOff x="903600" y="1003297"/>
            <a:chExt cx="612683" cy="17333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32B185-B52E-499F-A8F0-DE48DD636701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E589C29-5337-477F-8CFE-3B8A97295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31808E-9EBD-4756-9DD0-0E9F83608D31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7</a:t>
                </a:r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05B6C9E-32D5-4626-95F7-86950A01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52A19-7DE4-4F48-80BB-285FE1C70730}"/>
              </a:ext>
            </a:extLst>
          </p:cNvPr>
          <p:cNvGrpSpPr/>
          <p:nvPr/>
        </p:nvGrpSpPr>
        <p:grpSpPr>
          <a:xfrm>
            <a:off x="5416873" y="1003297"/>
            <a:ext cx="612683" cy="1733311"/>
            <a:chOff x="903600" y="1003297"/>
            <a:chExt cx="612683" cy="17333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A63605D-62C2-4BBD-881A-FF360CF2E20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0C89249E-87C3-4452-AF00-18AC1E625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C819D-0E72-4813-B1B9-E57A2DE0B7D4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8</a:t>
                </a:r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E5805F2-C520-4452-A9DC-F46A3076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883F48-0041-4AB2-A8C5-5BB5676D0922}"/>
              </a:ext>
            </a:extLst>
          </p:cNvPr>
          <p:cNvGrpSpPr/>
          <p:nvPr/>
        </p:nvGrpSpPr>
        <p:grpSpPr>
          <a:xfrm>
            <a:off x="6107925" y="1003297"/>
            <a:ext cx="612683" cy="1733311"/>
            <a:chOff x="903600" y="1003297"/>
            <a:chExt cx="612683" cy="173331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B838B9D-C25F-4A31-AB47-D91009CE053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F652418D-098E-4708-A115-E76F40C49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5ACC6B0-232B-4207-A711-42A0B282FE08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</a:t>
                </a:r>
              </a:p>
            </p:txBody>
          </p:sp>
        </p:grp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E4A2F02-9B02-40F6-8CBC-B0E66F03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FD2E05B-4B02-4CBB-984E-71C359FEC5EF}"/>
              </a:ext>
            </a:extLst>
          </p:cNvPr>
          <p:cNvGrpSpPr/>
          <p:nvPr/>
        </p:nvGrpSpPr>
        <p:grpSpPr>
          <a:xfrm>
            <a:off x="8181081" y="1003297"/>
            <a:ext cx="612683" cy="1733311"/>
            <a:chOff x="903600" y="1003297"/>
            <a:chExt cx="612683" cy="173331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6ECFFC-FDFF-49E1-888A-699EFC3375E2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C04D7ED6-7069-4484-A1D6-F8A874AF0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E61C14F-6384-4C51-8852-E7342182CBC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96</a:t>
                </a: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94A2DDF-3A1B-4264-AE62-56968C41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100F3C0-D822-48D4-9523-202599FD1DDC}"/>
              </a:ext>
            </a:extLst>
          </p:cNvPr>
          <p:cNvGrpSpPr/>
          <p:nvPr/>
        </p:nvGrpSpPr>
        <p:grpSpPr>
          <a:xfrm>
            <a:off x="8872133" y="1003297"/>
            <a:ext cx="612683" cy="1733311"/>
            <a:chOff x="903600" y="1003297"/>
            <a:chExt cx="612683" cy="1733311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53CDCB3-BB54-4947-A9A9-9A2439BE90B8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896D16F7-D2A4-4EDA-8975-26FD23A28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CC6F700-D3AE-4CD7-A002-B749C289653D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97</a:t>
                </a:r>
              </a:p>
            </p:txBody>
          </p:sp>
        </p:grp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8B3F6F39-D1DC-4821-97C9-3CDAD25F1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099A63B-AAF5-4C08-8514-557CE28B697A}"/>
              </a:ext>
            </a:extLst>
          </p:cNvPr>
          <p:cNvGrpSpPr/>
          <p:nvPr/>
        </p:nvGrpSpPr>
        <p:grpSpPr>
          <a:xfrm>
            <a:off x="9563185" y="1003297"/>
            <a:ext cx="612683" cy="1733311"/>
            <a:chOff x="903600" y="1003297"/>
            <a:chExt cx="612683" cy="173331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F54C3AC-764A-4C22-ADE6-8C53A9EE96C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ABE7BAFA-7092-4774-AE11-125F229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75344B-9313-4A59-A5D7-7EC43DC30D51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98</a:t>
                </a:r>
              </a:p>
            </p:txBody>
          </p:sp>
        </p:grp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6A1A754-4CAB-4D3B-B3B2-E5DD73CE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5D0834A-2EC5-4976-A73E-8920D7864BDE}"/>
              </a:ext>
            </a:extLst>
          </p:cNvPr>
          <p:cNvGrpSpPr/>
          <p:nvPr/>
        </p:nvGrpSpPr>
        <p:grpSpPr>
          <a:xfrm>
            <a:off x="10254237" y="1003297"/>
            <a:ext cx="612683" cy="1733311"/>
            <a:chOff x="903600" y="1003297"/>
            <a:chExt cx="612683" cy="173331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F837E3E-4E5E-4FE6-98C8-E7ACBFB55E0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74B3552C-2242-4417-9B5F-91B50672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19FCE1-1A3F-4153-B635-35C972FC826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99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0D5E72E-5E7F-4316-97A9-74EB8921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4E03A90-EAA8-487C-A7B5-18EF98192B10}"/>
              </a:ext>
            </a:extLst>
          </p:cNvPr>
          <p:cNvGrpSpPr/>
          <p:nvPr/>
        </p:nvGrpSpPr>
        <p:grpSpPr>
          <a:xfrm>
            <a:off x="10945294" y="1003297"/>
            <a:ext cx="612683" cy="1733311"/>
            <a:chOff x="903598" y="1003297"/>
            <a:chExt cx="612683" cy="173331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F5CB6AF-2E63-43B0-8D57-D24172B2744A}"/>
                </a:ext>
              </a:extLst>
            </p:cNvPr>
            <p:cNvGrpSpPr/>
            <p:nvPr/>
          </p:nvGrpSpPr>
          <p:grpSpPr>
            <a:xfrm>
              <a:off x="903598" y="1003297"/>
              <a:ext cx="612683" cy="1171358"/>
              <a:chOff x="1320290" y="1038021"/>
              <a:chExt cx="400829" cy="831605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F184B206-528B-4817-B708-773C676B4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5D5BE9D-1CDE-49CB-AB0E-A88A6B7DDC1A}"/>
                  </a:ext>
                </a:extLst>
              </p:cNvPr>
              <p:cNvSpPr txBox="1"/>
              <p:nvPr/>
            </p:nvSpPr>
            <p:spPr>
              <a:xfrm>
                <a:off x="1338411" y="1607419"/>
                <a:ext cx="373553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100</a:t>
                </a:r>
              </a:p>
            </p:txBody>
          </p: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46112F5-7FD8-4E21-B5CF-C41FD923F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4B293D2-FA98-4DC5-B628-69148CD12290}"/>
              </a:ext>
            </a:extLst>
          </p:cNvPr>
          <p:cNvSpPr txBox="1"/>
          <p:nvPr/>
        </p:nvSpPr>
        <p:spPr>
          <a:xfrm>
            <a:off x="7020350" y="967055"/>
            <a:ext cx="325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31F52C-4279-4CFA-B7D5-8B8063CBFF47}"/>
              </a:ext>
            </a:extLst>
          </p:cNvPr>
          <p:cNvSpPr txBox="1"/>
          <p:nvPr/>
        </p:nvSpPr>
        <p:spPr>
          <a:xfrm>
            <a:off x="604069" y="5066862"/>
            <a:ext cx="651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We will pass across the switches 100 times..</a:t>
            </a:r>
          </a:p>
        </p:txBody>
      </p:sp>
    </p:spTree>
    <p:extLst>
      <p:ext uri="{BB962C8B-B14F-4D97-AF65-F5344CB8AC3E}">
        <p14:creationId xmlns:p14="http://schemas.microsoft.com/office/powerpoint/2010/main" val="269275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0F6A732-1C97-4DA7-B3B8-D88216293561}"/>
              </a:ext>
            </a:extLst>
          </p:cNvPr>
          <p:cNvGrpSpPr/>
          <p:nvPr/>
        </p:nvGrpSpPr>
        <p:grpSpPr>
          <a:xfrm>
            <a:off x="579509" y="1003297"/>
            <a:ext cx="612683" cy="1733311"/>
            <a:chOff x="903600" y="1003297"/>
            <a:chExt cx="612683" cy="17333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31151-C61D-4D83-ACE4-FE2E5179662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322249"/>
              <a:chOff x="1320290" y="1038021"/>
              <a:chExt cx="400829" cy="93873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93B4B8-7E13-4612-98EB-44CA41ED1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C19DB-AD86-45B8-8AEA-32736D5DA1E7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EAD34CF-36EE-4AD2-AA68-5AAD20C9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DE2DF5-9840-4A6A-AD73-D82373D6CF84}"/>
              </a:ext>
            </a:extLst>
          </p:cNvPr>
          <p:cNvGrpSpPr/>
          <p:nvPr/>
        </p:nvGrpSpPr>
        <p:grpSpPr>
          <a:xfrm>
            <a:off x="1270561" y="1003297"/>
            <a:ext cx="612683" cy="1733311"/>
            <a:chOff x="903600" y="1003297"/>
            <a:chExt cx="612683" cy="173331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4DD3878-29D5-4BD2-99B1-D66330EE8BBC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B5B560F-4532-4AA9-BC06-97735A22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9F29A7-5D7E-43A1-A4ED-51C3EE9A7FFE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49B7325-EF19-406D-AE06-AA3C1F55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24F7EA-2731-4C49-B283-52052CE1E8E1}"/>
              </a:ext>
            </a:extLst>
          </p:cNvPr>
          <p:cNvGrpSpPr/>
          <p:nvPr/>
        </p:nvGrpSpPr>
        <p:grpSpPr>
          <a:xfrm>
            <a:off x="1961613" y="1003297"/>
            <a:ext cx="612683" cy="1733311"/>
            <a:chOff x="903600" y="1003297"/>
            <a:chExt cx="612683" cy="173331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8FC8325-75A6-46C7-882F-FD718D9598DF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F1D069D-6CE4-4447-B69C-EC8EFEA5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9F34B0-68F1-4974-9D9A-4B5403785ECB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56EFDC7-828A-4308-9444-48E82876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FBF3DC-3AD3-4C53-83A3-6703FD1D624B}"/>
              </a:ext>
            </a:extLst>
          </p:cNvPr>
          <p:cNvGrpSpPr/>
          <p:nvPr/>
        </p:nvGrpSpPr>
        <p:grpSpPr>
          <a:xfrm>
            <a:off x="2652665" y="1003297"/>
            <a:ext cx="612683" cy="1733311"/>
            <a:chOff x="903600" y="1003297"/>
            <a:chExt cx="612683" cy="173331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1997952-47A0-426E-B1DA-ABF0162E473A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D0A4A41A-C33F-40CF-B7EB-BA5D2854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EFDEC7-A869-436D-ABE3-9F48568F41A9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91FBE8B-2513-4937-B6FF-5BAE9E1A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1295A6-5DB8-4B91-8370-266FFE5AD53B}"/>
              </a:ext>
            </a:extLst>
          </p:cNvPr>
          <p:cNvGrpSpPr/>
          <p:nvPr/>
        </p:nvGrpSpPr>
        <p:grpSpPr>
          <a:xfrm>
            <a:off x="3343717" y="1003297"/>
            <a:ext cx="612683" cy="1733311"/>
            <a:chOff x="903600" y="1003297"/>
            <a:chExt cx="612683" cy="173331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F60DB7F-98A1-40B6-9973-2535962E5C0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EE6320-0DD2-4130-B8C6-439672C9B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03D831-5F30-455E-AFAE-08491069AABD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5</a:t>
                </a:r>
              </a:p>
            </p:txBody>
          </p:sp>
        </p:grp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EB478E0-1407-4015-8B91-C91AF4C9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4744F1-1296-4D71-99F5-CF03A5CF92EC}"/>
              </a:ext>
            </a:extLst>
          </p:cNvPr>
          <p:cNvGrpSpPr/>
          <p:nvPr/>
        </p:nvGrpSpPr>
        <p:grpSpPr>
          <a:xfrm>
            <a:off x="4034769" y="1003297"/>
            <a:ext cx="612683" cy="1733311"/>
            <a:chOff x="903600" y="1003297"/>
            <a:chExt cx="612683" cy="173331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FEEB46-3451-484A-9F7C-059A6448E74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351DA6B-D5BC-49D8-B52D-38ECB2CEA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77F195-5B56-4B04-B0C9-D77FB752D705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6</a:t>
                </a: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19E08D4-A885-4A02-8F97-6DE766AB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9D2122-D9B9-4D2A-986B-5945303BE11F}"/>
              </a:ext>
            </a:extLst>
          </p:cNvPr>
          <p:cNvGrpSpPr/>
          <p:nvPr/>
        </p:nvGrpSpPr>
        <p:grpSpPr>
          <a:xfrm>
            <a:off x="4725821" y="1003297"/>
            <a:ext cx="612683" cy="1733311"/>
            <a:chOff x="903600" y="1003297"/>
            <a:chExt cx="612683" cy="17333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32B185-B52E-499F-A8F0-DE48DD636701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E589C29-5337-477F-8CFE-3B8A97295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31808E-9EBD-4756-9DD0-0E9F83608D31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7</a:t>
                </a:r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05B6C9E-32D5-4626-95F7-86950A01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52A19-7DE4-4F48-80BB-285FE1C70730}"/>
              </a:ext>
            </a:extLst>
          </p:cNvPr>
          <p:cNvGrpSpPr/>
          <p:nvPr/>
        </p:nvGrpSpPr>
        <p:grpSpPr>
          <a:xfrm>
            <a:off x="5416873" y="1003297"/>
            <a:ext cx="612683" cy="1733311"/>
            <a:chOff x="903600" y="1003297"/>
            <a:chExt cx="612683" cy="17333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A63605D-62C2-4BBD-881A-FF360CF2E20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0C89249E-87C3-4452-AF00-18AC1E625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C819D-0E72-4813-B1B9-E57A2DE0B7D4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8</a:t>
                </a:r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E5805F2-C520-4452-A9DC-F46A3076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883F48-0041-4AB2-A8C5-5BB5676D0922}"/>
              </a:ext>
            </a:extLst>
          </p:cNvPr>
          <p:cNvGrpSpPr/>
          <p:nvPr/>
        </p:nvGrpSpPr>
        <p:grpSpPr>
          <a:xfrm>
            <a:off x="6107925" y="1003297"/>
            <a:ext cx="612683" cy="1733311"/>
            <a:chOff x="903600" y="1003297"/>
            <a:chExt cx="612683" cy="173331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B838B9D-C25F-4A31-AB47-D91009CE053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F652418D-098E-4708-A115-E76F40C49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5ACC6B0-232B-4207-A711-42A0B282FE08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</a:t>
                </a:r>
              </a:p>
            </p:txBody>
          </p:sp>
        </p:grp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E4A2F02-9B02-40F6-8CBC-B0E66F03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FD2E05B-4B02-4CBB-984E-71C359FEC5EF}"/>
              </a:ext>
            </a:extLst>
          </p:cNvPr>
          <p:cNvGrpSpPr/>
          <p:nvPr/>
        </p:nvGrpSpPr>
        <p:grpSpPr>
          <a:xfrm>
            <a:off x="8181081" y="1003297"/>
            <a:ext cx="612683" cy="1733311"/>
            <a:chOff x="903600" y="1003297"/>
            <a:chExt cx="612683" cy="173331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6ECFFC-FDFF-49E1-888A-699EFC3375E2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C04D7ED6-7069-4484-A1D6-F8A874AF0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E61C14F-6384-4C51-8852-E7342182CBC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96</a:t>
                </a: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94A2DDF-3A1B-4264-AE62-56968C41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100F3C0-D822-48D4-9523-202599FD1DDC}"/>
              </a:ext>
            </a:extLst>
          </p:cNvPr>
          <p:cNvGrpSpPr/>
          <p:nvPr/>
        </p:nvGrpSpPr>
        <p:grpSpPr>
          <a:xfrm>
            <a:off x="8872133" y="1003297"/>
            <a:ext cx="612683" cy="1733311"/>
            <a:chOff x="903600" y="1003297"/>
            <a:chExt cx="612683" cy="1733311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53CDCB3-BB54-4947-A9A9-9A2439BE90B8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896D16F7-D2A4-4EDA-8975-26FD23A28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CC6F700-D3AE-4CD7-A002-B749C289653D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97</a:t>
                </a:r>
              </a:p>
            </p:txBody>
          </p:sp>
        </p:grp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8B3F6F39-D1DC-4821-97C9-3CDAD25F1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099A63B-AAF5-4C08-8514-557CE28B697A}"/>
              </a:ext>
            </a:extLst>
          </p:cNvPr>
          <p:cNvGrpSpPr/>
          <p:nvPr/>
        </p:nvGrpSpPr>
        <p:grpSpPr>
          <a:xfrm>
            <a:off x="9563185" y="1003297"/>
            <a:ext cx="612683" cy="1733311"/>
            <a:chOff x="903600" y="1003297"/>
            <a:chExt cx="612683" cy="173331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F54C3AC-764A-4C22-ADE6-8C53A9EE96C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ABE7BAFA-7092-4774-AE11-125F229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75344B-9313-4A59-A5D7-7EC43DC30D51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98</a:t>
                </a:r>
              </a:p>
            </p:txBody>
          </p:sp>
        </p:grp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6A1A754-4CAB-4D3B-B3B2-E5DD73CE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5D0834A-2EC5-4976-A73E-8920D7864BDE}"/>
              </a:ext>
            </a:extLst>
          </p:cNvPr>
          <p:cNvGrpSpPr/>
          <p:nvPr/>
        </p:nvGrpSpPr>
        <p:grpSpPr>
          <a:xfrm>
            <a:off x="10254237" y="1003297"/>
            <a:ext cx="612683" cy="1733311"/>
            <a:chOff x="903600" y="1003297"/>
            <a:chExt cx="612683" cy="173331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F837E3E-4E5E-4FE6-98C8-E7ACBFB55E0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74B3552C-2242-4417-9B5F-91B50672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19FCE1-1A3F-4153-B635-35C972FC826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99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0D5E72E-5E7F-4316-97A9-74EB8921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4E03A90-EAA8-487C-A7B5-18EF98192B10}"/>
              </a:ext>
            </a:extLst>
          </p:cNvPr>
          <p:cNvGrpSpPr/>
          <p:nvPr/>
        </p:nvGrpSpPr>
        <p:grpSpPr>
          <a:xfrm>
            <a:off x="10945294" y="1003297"/>
            <a:ext cx="612683" cy="1733311"/>
            <a:chOff x="903598" y="1003297"/>
            <a:chExt cx="612683" cy="173331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F5CB6AF-2E63-43B0-8D57-D24172B2744A}"/>
                </a:ext>
              </a:extLst>
            </p:cNvPr>
            <p:cNvGrpSpPr/>
            <p:nvPr/>
          </p:nvGrpSpPr>
          <p:grpSpPr>
            <a:xfrm>
              <a:off x="903598" y="1003297"/>
              <a:ext cx="612683" cy="1171358"/>
              <a:chOff x="1320290" y="1038021"/>
              <a:chExt cx="400829" cy="831605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F184B206-528B-4817-B708-773C676B4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5D5BE9D-1CDE-49CB-AB0E-A88A6B7DDC1A}"/>
                  </a:ext>
                </a:extLst>
              </p:cNvPr>
              <p:cNvSpPr txBox="1"/>
              <p:nvPr/>
            </p:nvSpPr>
            <p:spPr>
              <a:xfrm>
                <a:off x="1338411" y="1607419"/>
                <a:ext cx="373553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100</a:t>
                </a:r>
              </a:p>
            </p:txBody>
          </p: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46112F5-7FD8-4E21-B5CF-C41FD923F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4B293D2-FA98-4DC5-B628-69148CD12290}"/>
              </a:ext>
            </a:extLst>
          </p:cNvPr>
          <p:cNvSpPr txBox="1"/>
          <p:nvPr/>
        </p:nvSpPr>
        <p:spPr>
          <a:xfrm>
            <a:off x="7020350" y="967055"/>
            <a:ext cx="325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pitchFamily="66" charset="0"/>
              </a:rPr>
              <a:t>…</a:t>
            </a:r>
          </a:p>
        </p:txBody>
      </p:sp>
      <p:pic>
        <p:nvPicPr>
          <p:cNvPr id="3" name="Graphic 2" descr="Right pointing backhand index">
            <a:extLst>
              <a:ext uri="{FF2B5EF4-FFF2-40B4-BE49-F238E27FC236}">
                <a16:creationId xmlns:a16="http://schemas.microsoft.com/office/drawing/2014/main" id="{B503D1D1-3F64-4E16-9E65-C583C2422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04069" y="2750117"/>
            <a:ext cx="588123" cy="58812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2B59BF8-F95D-42C5-A5DC-1A173CD6A1FC}"/>
              </a:ext>
            </a:extLst>
          </p:cNvPr>
          <p:cNvSpPr txBox="1"/>
          <p:nvPr/>
        </p:nvSpPr>
        <p:spPr>
          <a:xfrm>
            <a:off x="6415343" y="19577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00957-D30D-48B9-9767-B758F9E2458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742" y="1005788"/>
            <a:ext cx="693480" cy="78535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82A010F-5FF2-41CE-8945-08BB58BB178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8499" y="1003297"/>
            <a:ext cx="693480" cy="78535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0C75FE4-7316-444E-B65A-46A1B76C67A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0124" y="1015020"/>
            <a:ext cx="693480" cy="78535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CD9545E-CE66-4B5B-BCF0-58646E8D6A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2870" y="1015020"/>
            <a:ext cx="693480" cy="785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5A55AD-E760-4B8C-9F71-48D69C607430}"/>
              </a:ext>
            </a:extLst>
          </p:cNvPr>
          <p:cNvSpPr txBox="1"/>
          <p:nvPr/>
        </p:nvSpPr>
        <p:spPr>
          <a:xfrm>
            <a:off x="604069" y="5066862"/>
            <a:ext cx="543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At 1</a:t>
            </a:r>
            <a:r>
              <a:rPr lang="en-US" sz="2400" baseline="30000" dirty="0">
                <a:latin typeface="Comic Sans MS" panose="030F0702030302020204" pitchFamily="66" charset="0"/>
              </a:rPr>
              <a:t>st</a:t>
            </a:r>
            <a:r>
              <a:rPr lang="en-US" sz="2400" dirty="0">
                <a:latin typeface="Comic Sans MS" panose="030F0702030302020204" pitchFamily="66" charset="0"/>
              </a:rPr>
              <a:t> pass, every switch is pressed…</a:t>
            </a:r>
          </a:p>
        </p:txBody>
      </p:sp>
    </p:spTree>
    <p:extLst>
      <p:ext uri="{BB962C8B-B14F-4D97-AF65-F5344CB8AC3E}">
        <p14:creationId xmlns:p14="http://schemas.microsoft.com/office/powerpoint/2010/main" val="17958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0.01341 0.04005 C 0.01627 0.04907 0.02044 0.05394 0.02487 0.05394 C 0.02982 0.05394 0.03385 0.04907 0.03672 0.04005 L 0.05026 0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26 0 L 0.06693 0.04005 C 0.07044 0.04907 0.07565 0.05394 0.08112 0.05394 C 0.08737 0.05394 0.09232 0.04907 0.09583 0.04005 L 0.11263 0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3 0 L 0.12838 0.04005 C 0.13177 0.04907 0.13672 0.05394 0.14193 0.05394 C 0.14778 0.05394 0.15247 0.04907 0.15586 0.04005 L 0.17174 0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0F6A732-1C97-4DA7-B3B8-D88216293561}"/>
              </a:ext>
            </a:extLst>
          </p:cNvPr>
          <p:cNvGrpSpPr/>
          <p:nvPr/>
        </p:nvGrpSpPr>
        <p:grpSpPr>
          <a:xfrm>
            <a:off x="579509" y="1003297"/>
            <a:ext cx="612683" cy="1733311"/>
            <a:chOff x="903600" y="1003297"/>
            <a:chExt cx="612683" cy="17333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31151-C61D-4D83-ACE4-FE2E5179662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322249"/>
              <a:chOff x="1320290" y="1038021"/>
              <a:chExt cx="400829" cy="93873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93B4B8-7E13-4612-98EB-44CA41ED1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C19DB-AD86-45B8-8AEA-32736D5DA1E7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EAD34CF-36EE-4AD2-AA68-5AAD20C9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DE2DF5-9840-4A6A-AD73-D82373D6CF84}"/>
              </a:ext>
            </a:extLst>
          </p:cNvPr>
          <p:cNvGrpSpPr/>
          <p:nvPr/>
        </p:nvGrpSpPr>
        <p:grpSpPr>
          <a:xfrm>
            <a:off x="1270561" y="1003297"/>
            <a:ext cx="612683" cy="1733311"/>
            <a:chOff x="903600" y="1003297"/>
            <a:chExt cx="612683" cy="173331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4DD3878-29D5-4BD2-99B1-D66330EE8BBC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B5B560F-4532-4AA9-BC06-97735A22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9F29A7-5D7E-43A1-A4ED-51C3EE9A7FFE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49B7325-EF19-406D-AE06-AA3C1F55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24F7EA-2731-4C49-B283-52052CE1E8E1}"/>
              </a:ext>
            </a:extLst>
          </p:cNvPr>
          <p:cNvGrpSpPr/>
          <p:nvPr/>
        </p:nvGrpSpPr>
        <p:grpSpPr>
          <a:xfrm>
            <a:off x="1961613" y="1003297"/>
            <a:ext cx="612683" cy="1733311"/>
            <a:chOff x="903600" y="1003297"/>
            <a:chExt cx="612683" cy="173331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8FC8325-75A6-46C7-882F-FD718D9598DF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F1D069D-6CE4-4447-B69C-EC8EFEA5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9F34B0-68F1-4974-9D9A-4B5403785ECB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56EFDC7-828A-4308-9444-48E82876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FBF3DC-3AD3-4C53-83A3-6703FD1D624B}"/>
              </a:ext>
            </a:extLst>
          </p:cNvPr>
          <p:cNvGrpSpPr/>
          <p:nvPr/>
        </p:nvGrpSpPr>
        <p:grpSpPr>
          <a:xfrm>
            <a:off x="2652665" y="1003297"/>
            <a:ext cx="612683" cy="1733311"/>
            <a:chOff x="903600" y="1003297"/>
            <a:chExt cx="612683" cy="173331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1997952-47A0-426E-B1DA-ABF0162E473A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D0A4A41A-C33F-40CF-B7EB-BA5D2854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EFDEC7-A869-436D-ABE3-9F48568F41A9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91FBE8B-2513-4937-B6FF-5BAE9E1A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1295A6-5DB8-4B91-8370-266FFE5AD53B}"/>
              </a:ext>
            </a:extLst>
          </p:cNvPr>
          <p:cNvGrpSpPr/>
          <p:nvPr/>
        </p:nvGrpSpPr>
        <p:grpSpPr>
          <a:xfrm>
            <a:off x="3343717" y="1003297"/>
            <a:ext cx="612683" cy="1733311"/>
            <a:chOff x="903600" y="1003297"/>
            <a:chExt cx="612683" cy="173331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F60DB7F-98A1-40B6-9973-2535962E5C0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EE6320-0DD2-4130-B8C6-439672C9B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03D831-5F30-455E-AFAE-08491069AABD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5</a:t>
                </a:r>
              </a:p>
            </p:txBody>
          </p:sp>
        </p:grp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EB478E0-1407-4015-8B91-C91AF4C9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4744F1-1296-4D71-99F5-CF03A5CF92EC}"/>
              </a:ext>
            </a:extLst>
          </p:cNvPr>
          <p:cNvGrpSpPr/>
          <p:nvPr/>
        </p:nvGrpSpPr>
        <p:grpSpPr>
          <a:xfrm>
            <a:off x="4034769" y="1003297"/>
            <a:ext cx="612683" cy="1733311"/>
            <a:chOff x="903600" y="1003297"/>
            <a:chExt cx="612683" cy="173331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FEEB46-3451-484A-9F7C-059A6448E74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351DA6B-D5BC-49D8-B52D-38ECB2CEA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77F195-5B56-4B04-B0C9-D77FB752D705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6</a:t>
                </a: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19E08D4-A885-4A02-8F97-6DE766AB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9D2122-D9B9-4D2A-986B-5945303BE11F}"/>
              </a:ext>
            </a:extLst>
          </p:cNvPr>
          <p:cNvGrpSpPr/>
          <p:nvPr/>
        </p:nvGrpSpPr>
        <p:grpSpPr>
          <a:xfrm>
            <a:off x="4725821" y="1003297"/>
            <a:ext cx="612683" cy="1733311"/>
            <a:chOff x="903600" y="1003297"/>
            <a:chExt cx="612683" cy="17333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32B185-B52E-499F-A8F0-DE48DD636701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E589C29-5337-477F-8CFE-3B8A97295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31808E-9EBD-4756-9DD0-0E9F83608D31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7</a:t>
                </a:r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05B6C9E-32D5-4626-95F7-86950A01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52A19-7DE4-4F48-80BB-285FE1C70730}"/>
              </a:ext>
            </a:extLst>
          </p:cNvPr>
          <p:cNvGrpSpPr/>
          <p:nvPr/>
        </p:nvGrpSpPr>
        <p:grpSpPr>
          <a:xfrm>
            <a:off x="5416873" y="1003297"/>
            <a:ext cx="612683" cy="1733311"/>
            <a:chOff x="903600" y="1003297"/>
            <a:chExt cx="612683" cy="17333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A63605D-62C2-4BBD-881A-FF360CF2E20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0C89249E-87C3-4452-AF00-18AC1E625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C819D-0E72-4813-B1B9-E57A2DE0B7D4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8</a:t>
                </a:r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E5805F2-C520-4452-A9DC-F46A3076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883F48-0041-4AB2-A8C5-5BB5676D0922}"/>
              </a:ext>
            </a:extLst>
          </p:cNvPr>
          <p:cNvGrpSpPr/>
          <p:nvPr/>
        </p:nvGrpSpPr>
        <p:grpSpPr>
          <a:xfrm>
            <a:off x="6107925" y="1003297"/>
            <a:ext cx="612683" cy="1733311"/>
            <a:chOff x="903600" y="1003297"/>
            <a:chExt cx="612683" cy="173331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B838B9D-C25F-4A31-AB47-D91009CE053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F652418D-098E-4708-A115-E76F40C49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5ACC6B0-232B-4207-A711-42A0B282FE08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</a:t>
                </a:r>
              </a:p>
            </p:txBody>
          </p:sp>
        </p:grp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E4A2F02-9B02-40F6-8CBC-B0E66F03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FD2E05B-4B02-4CBB-984E-71C359FEC5EF}"/>
              </a:ext>
            </a:extLst>
          </p:cNvPr>
          <p:cNvGrpSpPr/>
          <p:nvPr/>
        </p:nvGrpSpPr>
        <p:grpSpPr>
          <a:xfrm>
            <a:off x="8181081" y="1003297"/>
            <a:ext cx="612683" cy="1733311"/>
            <a:chOff x="903600" y="1003297"/>
            <a:chExt cx="612683" cy="173331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6ECFFC-FDFF-49E1-888A-699EFC3375E2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C04D7ED6-7069-4484-A1D6-F8A874AF0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E61C14F-6384-4C51-8852-E7342182CBC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96</a:t>
                </a: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94A2DDF-3A1B-4264-AE62-56968C41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100F3C0-D822-48D4-9523-202599FD1DDC}"/>
              </a:ext>
            </a:extLst>
          </p:cNvPr>
          <p:cNvGrpSpPr/>
          <p:nvPr/>
        </p:nvGrpSpPr>
        <p:grpSpPr>
          <a:xfrm>
            <a:off x="8872133" y="1003297"/>
            <a:ext cx="612683" cy="1733311"/>
            <a:chOff x="903600" y="1003297"/>
            <a:chExt cx="612683" cy="1733311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53CDCB3-BB54-4947-A9A9-9A2439BE90B8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896D16F7-D2A4-4EDA-8975-26FD23A28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CC6F700-D3AE-4CD7-A002-B749C289653D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97</a:t>
                </a:r>
              </a:p>
            </p:txBody>
          </p:sp>
        </p:grp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8B3F6F39-D1DC-4821-97C9-3CDAD25F1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099A63B-AAF5-4C08-8514-557CE28B697A}"/>
              </a:ext>
            </a:extLst>
          </p:cNvPr>
          <p:cNvGrpSpPr/>
          <p:nvPr/>
        </p:nvGrpSpPr>
        <p:grpSpPr>
          <a:xfrm>
            <a:off x="9563185" y="1003297"/>
            <a:ext cx="612683" cy="1733311"/>
            <a:chOff x="903600" y="1003297"/>
            <a:chExt cx="612683" cy="173331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F54C3AC-764A-4C22-ADE6-8C53A9EE96C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ABE7BAFA-7092-4774-AE11-125F229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75344B-9313-4A59-A5D7-7EC43DC30D51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98</a:t>
                </a:r>
              </a:p>
            </p:txBody>
          </p:sp>
        </p:grp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6A1A754-4CAB-4D3B-B3B2-E5DD73CE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5D0834A-2EC5-4976-A73E-8920D7864BDE}"/>
              </a:ext>
            </a:extLst>
          </p:cNvPr>
          <p:cNvGrpSpPr/>
          <p:nvPr/>
        </p:nvGrpSpPr>
        <p:grpSpPr>
          <a:xfrm>
            <a:off x="10254237" y="1003297"/>
            <a:ext cx="612683" cy="1733311"/>
            <a:chOff x="903600" y="1003297"/>
            <a:chExt cx="612683" cy="173331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F837E3E-4E5E-4FE6-98C8-E7ACBFB55E0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74B3552C-2242-4417-9B5F-91B50672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19FCE1-1A3F-4153-B635-35C972FC826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99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0D5E72E-5E7F-4316-97A9-74EB8921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4E03A90-EAA8-487C-A7B5-18EF98192B10}"/>
              </a:ext>
            </a:extLst>
          </p:cNvPr>
          <p:cNvGrpSpPr/>
          <p:nvPr/>
        </p:nvGrpSpPr>
        <p:grpSpPr>
          <a:xfrm>
            <a:off x="10945294" y="1003297"/>
            <a:ext cx="612683" cy="1733311"/>
            <a:chOff x="903598" y="1003297"/>
            <a:chExt cx="612683" cy="173331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F5CB6AF-2E63-43B0-8D57-D24172B2744A}"/>
                </a:ext>
              </a:extLst>
            </p:cNvPr>
            <p:cNvGrpSpPr/>
            <p:nvPr/>
          </p:nvGrpSpPr>
          <p:grpSpPr>
            <a:xfrm>
              <a:off x="903598" y="1003297"/>
              <a:ext cx="612683" cy="1171358"/>
              <a:chOff x="1320290" y="1038021"/>
              <a:chExt cx="400829" cy="831605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F184B206-528B-4817-B708-773C676B4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5D5BE9D-1CDE-49CB-AB0E-A88A6B7DDC1A}"/>
                  </a:ext>
                </a:extLst>
              </p:cNvPr>
              <p:cNvSpPr txBox="1"/>
              <p:nvPr/>
            </p:nvSpPr>
            <p:spPr>
              <a:xfrm>
                <a:off x="1338411" y="1607419"/>
                <a:ext cx="373553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100</a:t>
                </a:r>
              </a:p>
            </p:txBody>
          </p: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46112F5-7FD8-4E21-B5CF-C41FD923F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4B293D2-FA98-4DC5-B628-69148CD12290}"/>
              </a:ext>
            </a:extLst>
          </p:cNvPr>
          <p:cNvSpPr txBox="1"/>
          <p:nvPr/>
        </p:nvSpPr>
        <p:spPr>
          <a:xfrm>
            <a:off x="7020350" y="967055"/>
            <a:ext cx="325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pitchFamily="66" charset="0"/>
              </a:rPr>
              <a:t>…</a:t>
            </a:r>
          </a:p>
        </p:txBody>
      </p:sp>
      <p:pic>
        <p:nvPicPr>
          <p:cNvPr id="3" name="Graphic 2" descr="Right pointing backhand index">
            <a:extLst>
              <a:ext uri="{FF2B5EF4-FFF2-40B4-BE49-F238E27FC236}">
                <a16:creationId xmlns:a16="http://schemas.microsoft.com/office/drawing/2014/main" id="{B503D1D1-3F64-4E16-9E65-C583C2422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1011668" y="2794902"/>
            <a:ext cx="588123" cy="58812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2B59BF8-F95D-42C5-A5DC-1A173CD6A1FC}"/>
              </a:ext>
            </a:extLst>
          </p:cNvPr>
          <p:cNvSpPr txBox="1"/>
          <p:nvPr/>
        </p:nvSpPr>
        <p:spPr>
          <a:xfrm>
            <a:off x="6415343" y="19577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00957-D30D-48B9-9767-B758F9E2458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398" y="1018196"/>
            <a:ext cx="693480" cy="78535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82A010F-5FF2-41CE-8945-08BB58BB178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8392" y="1018196"/>
            <a:ext cx="693480" cy="78535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0C75FE4-7316-444E-B65A-46A1B76C67A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0386" y="1018196"/>
            <a:ext cx="693480" cy="78535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CD9545E-CE66-4B5B-BCF0-58646E8D6A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2380" y="1018196"/>
            <a:ext cx="693480" cy="78535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BCCD5DC-56B9-4892-9F08-7CE8D90D5D8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4374" y="1018196"/>
            <a:ext cx="693480" cy="78535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5D5DCB3-1FAC-4A9F-AF3D-52D254E294A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6368" y="1018196"/>
            <a:ext cx="693480" cy="78535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CF2C6FC-EE7E-40AD-8020-2C082271C20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8362" y="1018196"/>
            <a:ext cx="693480" cy="78535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C542A02-4EC6-40E6-8CB5-32CD045D314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0356" y="1018196"/>
            <a:ext cx="693480" cy="78535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9335307-8C5C-4923-A6A2-AABD258E3C4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2350" y="1018196"/>
            <a:ext cx="693480" cy="78535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89C86FC-36BD-4E1B-9785-1FA43974869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8332" y="1018196"/>
            <a:ext cx="693480" cy="7853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4C4EB9D-CBE3-40D9-8C3F-4D9052D8042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0326" y="1018196"/>
            <a:ext cx="693480" cy="7853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D49D735-41F2-4E84-A84D-BD2E100B0C2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2320" y="1018196"/>
            <a:ext cx="693480" cy="78535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A4DD482-D524-4063-B853-E15518A28FD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4314" y="1018196"/>
            <a:ext cx="693480" cy="78535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156A4A4-C045-49AA-9015-18A3955343B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6311" y="1018196"/>
            <a:ext cx="693480" cy="78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5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0F6A732-1C97-4DA7-B3B8-D88216293561}"/>
              </a:ext>
            </a:extLst>
          </p:cNvPr>
          <p:cNvGrpSpPr/>
          <p:nvPr/>
        </p:nvGrpSpPr>
        <p:grpSpPr>
          <a:xfrm>
            <a:off x="579509" y="1003297"/>
            <a:ext cx="612683" cy="1733311"/>
            <a:chOff x="903600" y="1003297"/>
            <a:chExt cx="612683" cy="17333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31151-C61D-4D83-ACE4-FE2E5179662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322249"/>
              <a:chOff x="1320290" y="1038021"/>
              <a:chExt cx="400829" cy="93873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93B4B8-7E13-4612-98EB-44CA41ED1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C19DB-AD86-45B8-8AEA-32736D5DA1E7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EAD34CF-36EE-4AD2-AA68-5AAD20C9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DE2DF5-9840-4A6A-AD73-D82373D6CF84}"/>
              </a:ext>
            </a:extLst>
          </p:cNvPr>
          <p:cNvGrpSpPr/>
          <p:nvPr/>
        </p:nvGrpSpPr>
        <p:grpSpPr>
          <a:xfrm>
            <a:off x="1270561" y="1003297"/>
            <a:ext cx="612683" cy="1733311"/>
            <a:chOff x="903600" y="1003297"/>
            <a:chExt cx="612683" cy="173331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4DD3878-29D5-4BD2-99B1-D66330EE8BBC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B5B560F-4532-4AA9-BC06-97735A22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9F29A7-5D7E-43A1-A4ED-51C3EE9A7FFE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49B7325-EF19-406D-AE06-AA3C1F55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24F7EA-2731-4C49-B283-52052CE1E8E1}"/>
              </a:ext>
            </a:extLst>
          </p:cNvPr>
          <p:cNvGrpSpPr/>
          <p:nvPr/>
        </p:nvGrpSpPr>
        <p:grpSpPr>
          <a:xfrm>
            <a:off x="1961613" y="1003297"/>
            <a:ext cx="612683" cy="1733311"/>
            <a:chOff x="903600" y="1003297"/>
            <a:chExt cx="612683" cy="173331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8FC8325-75A6-46C7-882F-FD718D9598DF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F1D069D-6CE4-4447-B69C-EC8EFEA5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9F34B0-68F1-4974-9D9A-4B5403785ECB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56EFDC7-828A-4308-9444-48E82876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FBF3DC-3AD3-4C53-83A3-6703FD1D624B}"/>
              </a:ext>
            </a:extLst>
          </p:cNvPr>
          <p:cNvGrpSpPr/>
          <p:nvPr/>
        </p:nvGrpSpPr>
        <p:grpSpPr>
          <a:xfrm>
            <a:off x="2652665" y="1003297"/>
            <a:ext cx="612683" cy="1733311"/>
            <a:chOff x="903600" y="1003297"/>
            <a:chExt cx="612683" cy="173331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1997952-47A0-426E-B1DA-ABF0162E473A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D0A4A41A-C33F-40CF-B7EB-BA5D2854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EFDEC7-A869-436D-ABE3-9F48568F41A9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91FBE8B-2513-4937-B6FF-5BAE9E1A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1295A6-5DB8-4B91-8370-266FFE5AD53B}"/>
              </a:ext>
            </a:extLst>
          </p:cNvPr>
          <p:cNvGrpSpPr/>
          <p:nvPr/>
        </p:nvGrpSpPr>
        <p:grpSpPr>
          <a:xfrm>
            <a:off x="3343717" y="1003297"/>
            <a:ext cx="612683" cy="1733311"/>
            <a:chOff x="903600" y="1003297"/>
            <a:chExt cx="612683" cy="173331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F60DB7F-98A1-40B6-9973-2535962E5C0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EE6320-0DD2-4130-B8C6-439672C9B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03D831-5F30-455E-AFAE-08491069AABD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5</a:t>
                </a:r>
              </a:p>
            </p:txBody>
          </p:sp>
        </p:grp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EB478E0-1407-4015-8B91-C91AF4C9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4744F1-1296-4D71-99F5-CF03A5CF92EC}"/>
              </a:ext>
            </a:extLst>
          </p:cNvPr>
          <p:cNvGrpSpPr/>
          <p:nvPr/>
        </p:nvGrpSpPr>
        <p:grpSpPr>
          <a:xfrm>
            <a:off x="4034769" y="1003297"/>
            <a:ext cx="612683" cy="1733311"/>
            <a:chOff x="903600" y="1003297"/>
            <a:chExt cx="612683" cy="173331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FEEB46-3451-484A-9F7C-059A6448E74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351DA6B-D5BC-49D8-B52D-38ECB2CEA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77F195-5B56-4B04-B0C9-D77FB752D705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6</a:t>
                </a: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19E08D4-A885-4A02-8F97-6DE766AB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9D2122-D9B9-4D2A-986B-5945303BE11F}"/>
              </a:ext>
            </a:extLst>
          </p:cNvPr>
          <p:cNvGrpSpPr/>
          <p:nvPr/>
        </p:nvGrpSpPr>
        <p:grpSpPr>
          <a:xfrm>
            <a:off x="4725821" y="1003297"/>
            <a:ext cx="612683" cy="1733311"/>
            <a:chOff x="903600" y="1003297"/>
            <a:chExt cx="612683" cy="17333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32B185-B52E-499F-A8F0-DE48DD636701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E589C29-5337-477F-8CFE-3B8A97295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31808E-9EBD-4756-9DD0-0E9F83608D31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7</a:t>
                </a:r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05B6C9E-32D5-4626-95F7-86950A01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52A19-7DE4-4F48-80BB-285FE1C70730}"/>
              </a:ext>
            </a:extLst>
          </p:cNvPr>
          <p:cNvGrpSpPr/>
          <p:nvPr/>
        </p:nvGrpSpPr>
        <p:grpSpPr>
          <a:xfrm>
            <a:off x="5416873" y="1003297"/>
            <a:ext cx="612683" cy="1733311"/>
            <a:chOff x="903600" y="1003297"/>
            <a:chExt cx="612683" cy="17333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A63605D-62C2-4BBD-881A-FF360CF2E20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0C89249E-87C3-4452-AF00-18AC1E625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C819D-0E72-4813-B1B9-E57A2DE0B7D4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8</a:t>
                </a:r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E5805F2-C520-4452-A9DC-F46A3076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883F48-0041-4AB2-A8C5-5BB5676D0922}"/>
              </a:ext>
            </a:extLst>
          </p:cNvPr>
          <p:cNvGrpSpPr/>
          <p:nvPr/>
        </p:nvGrpSpPr>
        <p:grpSpPr>
          <a:xfrm>
            <a:off x="6107925" y="1003297"/>
            <a:ext cx="612683" cy="1733311"/>
            <a:chOff x="903600" y="1003297"/>
            <a:chExt cx="612683" cy="173331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B838B9D-C25F-4A31-AB47-D91009CE053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F652418D-098E-4708-A115-E76F40C49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5ACC6B0-232B-4207-A711-42A0B282FE08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</a:t>
                </a:r>
              </a:p>
            </p:txBody>
          </p:sp>
        </p:grp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E4A2F02-9B02-40F6-8CBC-B0E66F03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FD2E05B-4B02-4CBB-984E-71C359FEC5EF}"/>
              </a:ext>
            </a:extLst>
          </p:cNvPr>
          <p:cNvGrpSpPr/>
          <p:nvPr/>
        </p:nvGrpSpPr>
        <p:grpSpPr>
          <a:xfrm>
            <a:off x="8181081" y="1003297"/>
            <a:ext cx="612683" cy="1733311"/>
            <a:chOff x="903600" y="1003297"/>
            <a:chExt cx="612683" cy="173331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6ECFFC-FDFF-49E1-888A-699EFC3375E2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C04D7ED6-7069-4484-A1D6-F8A874AF0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E61C14F-6384-4C51-8852-E7342182CBC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96</a:t>
                </a: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94A2DDF-3A1B-4264-AE62-56968C41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100F3C0-D822-48D4-9523-202599FD1DDC}"/>
              </a:ext>
            </a:extLst>
          </p:cNvPr>
          <p:cNvGrpSpPr/>
          <p:nvPr/>
        </p:nvGrpSpPr>
        <p:grpSpPr>
          <a:xfrm>
            <a:off x="8872133" y="1003297"/>
            <a:ext cx="612683" cy="1733311"/>
            <a:chOff x="903600" y="1003297"/>
            <a:chExt cx="612683" cy="1733311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753CDCB3-BB54-4947-A9A9-9A2439BE90B8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896D16F7-D2A4-4EDA-8975-26FD23A28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CC6F700-D3AE-4CD7-A002-B749C289653D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97</a:t>
                </a:r>
              </a:p>
            </p:txBody>
          </p:sp>
        </p:grp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8B3F6F39-D1DC-4821-97C9-3CDAD25F1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099A63B-AAF5-4C08-8514-557CE28B697A}"/>
              </a:ext>
            </a:extLst>
          </p:cNvPr>
          <p:cNvGrpSpPr/>
          <p:nvPr/>
        </p:nvGrpSpPr>
        <p:grpSpPr>
          <a:xfrm>
            <a:off x="9563185" y="1003297"/>
            <a:ext cx="612683" cy="1733311"/>
            <a:chOff x="903600" y="1003297"/>
            <a:chExt cx="612683" cy="173331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F54C3AC-764A-4C22-ADE6-8C53A9EE96C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ABE7BAFA-7092-4774-AE11-125F229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75344B-9313-4A59-A5D7-7EC43DC30D51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98</a:t>
                </a:r>
              </a:p>
            </p:txBody>
          </p:sp>
        </p:grp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6A1A754-4CAB-4D3B-B3B2-E5DD73CE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5D0834A-2EC5-4976-A73E-8920D7864BDE}"/>
              </a:ext>
            </a:extLst>
          </p:cNvPr>
          <p:cNvGrpSpPr/>
          <p:nvPr/>
        </p:nvGrpSpPr>
        <p:grpSpPr>
          <a:xfrm>
            <a:off x="10254237" y="1003297"/>
            <a:ext cx="612683" cy="1733311"/>
            <a:chOff x="903600" y="1003297"/>
            <a:chExt cx="612683" cy="173331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F837E3E-4E5E-4FE6-98C8-E7ACBFB55E0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74B3552C-2242-4417-9B5F-91B50672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19FCE1-1A3F-4153-B635-35C972FC826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99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0D5E72E-5E7F-4316-97A9-74EB8921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4E03A90-EAA8-487C-A7B5-18EF98192B10}"/>
              </a:ext>
            </a:extLst>
          </p:cNvPr>
          <p:cNvGrpSpPr/>
          <p:nvPr/>
        </p:nvGrpSpPr>
        <p:grpSpPr>
          <a:xfrm>
            <a:off x="10945294" y="1003297"/>
            <a:ext cx="612683" cy="1733311"/>
            <a:chOff x="903598" y="1003297"/>
            <a:chExt cx="612683" cy="173331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F5CB6AF-2E63-43B0-8D57-D24172B2744A}"/>
                </a:ext>
              </a:extLst>
            </p:cNvPr>
            <p:cNvGrpSpPr/>
            <p:nvPr/>
          </p:nvGrpSpPr>
          <p:grpSpPr>
            <a:xfrm>
              <a:off x="903598" y="1003297"/>
              <a:ext cx="612683" cy="1171358"/>
              <a:chOff x="1320290" y="1038021"/>
              <a:chExt cx="400829" cy="831605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F184B206-528B-4817-B708-773C676B4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5D5BE9D-1CDE-49CB-AB0E-A88A6B7DDC1A}"/>
                  </a:ext>
                </a:extLst>
              </p:cNvPr>
              <p:cNvSpPr txBox="1"/>
              <p:nvPr/>
            </p:nvSpPr>
            <p:spPr>
              <a:xfrm>
                <a:off x="1338411" y="1607419"/>
                <a:ext cx="373553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100</a:t>
                </a:r>
              </a:p>
            </p:txBody>
          </p: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46112F5-7FD8-4E21-B5CF-C41FD923F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4B293D2-FA98-4DC5-B628-69148CD12290}"/>
              </a:ext>
            </a:extLst>
          </p:cNvPr>
          <p:cNvSpPr txBox="1"/>
          <p:nvPr/>
        </p:nvSpPr>
        <p:spPr>
          <a:xfrm>
            <a:off x="7020350" y="967055"/>
            <a:ext cx="325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pitchFamily="66" charset="0"/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00957-D30D-48B9-9767-B758F9E2458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398" y="1018196"/>
            <a:ext cx="693480" cy="785351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82A010F-5FF2-41CE-8945-08BB58BB17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8392" y="1018196"/>
            <a:ext cx="693480" cy="78535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0C75FE4-7316-444E-B65A-46A1B76C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0386" y="1018196"/>
            <a:ext cx="693480" cy="78535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CD9545E-CE66-4B5B-BCF0-58646E8D6A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2380" y="1018196"/>
            <a:ext cx="693480" cy="78535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BCCD5DC-56B9-4892-9F08-7CE8D90D5D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4374" y="1018196"/>
            <a:ext cx="693480" cy="78535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5D5DCB3-1FAC-4A9F-AF3D-52D254E294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6368" y="1018196"/>
            <a:ext cx="693480" cy="78535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CF2C6FC-EE7E-40AD-8020-2C082271C2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8362" y="1018196"/>
            <a:ext cx="693480" cy="78535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C542A02-4EC6-40E6-8CB5-32CD045D31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0356" y="1018196"/>
            <a:ext cx="693480" cy="78535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9335307-8C5C-4923-A6A2-AABD258E3C4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2350" y="1018196"/>
            <a:ext cx="693480" cy="78535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89C86FC-36BD-4E1B-9785-1FA43974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8332" y="1018196"/>
            <a:ext cx="693480" cy="7853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4C4EB9D-CBE3-40D9-8C3F-4D9052D8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0326" y="1018196"/>
            <a:ext cx="693480" cy="78535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D49D735-41F2-4E84-A84D-BD2E100B0C2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2320" y="1018196"/>
            <a:ext cx="693480" cy="78535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A4DD482-D524-4063-B853-E15518A28F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4314" y="1018196"/>
            <a:ext cx="693480" cy="78535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156A4A4-C045-49AA-9015-18A3955343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6311" y="1018196"/>
            <a:ext cx="693480" cy="78535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BDE9214-3807-4D03-8C42-7BAC6F324232}"/>
              </a:ext>
            </a:extLst>
          </p:cNvPr>
          <p:cNvSpPr txBox="1"/>
          <p:nvPr/>
        </p:nvSpPr>
        <p:spPr>
          <a:xfrm>
            <a:off x="604069" y="5066862"/>
            <a:ext cx="6021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At 2</a:t>
            </a:r>
            <a:r>
              <a:rPr lang="en-US" sz="2400" baseline="30000" dirty="0">
                <a:latin typeface="Comic Sans MS" panose="030F0702030302020204" pitchFamily="66" charset="0"/>
              </a:rPr>
              <a:t>nd</a:t>
            </a:r>
            <a:r>
              <a:rPr lang="en-US" sz="2400" dirty="0">
                <a:latin typeface="Comic Sans MS" panose="030F0702030302020204" pitchFamily="66" charset="0"/>
              </a:rPr>
              <a:t> pass, every 2</a:t>
            </a:r>
            <a:r>
              <a:rPr lang="en-US" sz="2400" baseline="30000" dirty="0">
                <a:latin typeface="Comic Sans MS" panose="030F0702030302020204" pitchFamily="66" charset="0"/>
              </a:rPr>
              <a:t>nd</a:t>
            </a:r>
            <a:r>
              <a:rPr lang="en-US" sz="2400" dirty="0">
                <a:latin typeface="Comic Sans MS" panose="030F0702030302020204" pitchFamily="66" charset="0"/>
              </a:rPr>
              <a:t> switch is pressed…</a:t>
            </a:r>
          </a:p>
        </p:txBody>
      </p:sp>
      <p:pic>
        <p:nvPicPr>
          <p:cNvPr id="93" name="Graphic 92" descr="Right pointing backhand index">
            <a:extLst>
              <a:ext uri="{FF2B5EF4-FFF2-40B4-BE49-F238E27FC236}">
                <a16:creationId xmlns:a16="http://schemas.microsoft.com/office/drawing/2014/main" id="{69414370-4CAA-45B6-B18C-0699F8CE6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337275" y="2736608"/>
            <a:ext cx="588123" cy="5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9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0293 0.04004 C 0.03555 0.04907 0.04467 0.05393 0.0543 0.05393 C 0.06511 0.05393 0.07396 0.04907 0.08021 0.04004 L 0.1099 1.85185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9 1.85185E-6 L 0.14024 0.04004 C 0.14662 0.04907 0.15599 0.05393 0.16602 0.05393 C 0.17735 0.05393 0.18646 0.04907 0.19284 0.04004 L 0.22344 1.85185E-6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4 1.85185E-6 L 0.25391 0.04004 C 0.26042 0.04907 0.27006 0.05393 0.28008 0.05393 C 0.29141 0.05393 0.30052 0.04907 0.30704 0.04004 L 0.33789 1.85185E-6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11F8638C-569B-4FAF-B53F-AA091817E5C8}"/>
              </a:ext>
            </a:extLst>
          </p:cNvPr>
          <p:cNvGrpSpPr/>
          <p:nvPr/>
        </p:nvGrpSpPr>
        <p:grpSpPr>
          <a:xfrm>
            <a:off x="8872133" y="1003297"/>
            <a:ext cx="612683" cy="1733311"/>
            <a:chOff x="903600" y="1003297"/>
            <a:chExt cx="612683" cy="173331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C87F1A4-491A-4CCF-99EE-C7A54D4B2A3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B8C1CC69-E3D5-4D62-B91F-038BCCD2C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9228A0-1273-4DEC-B550-EEC53ED7D857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97</a:t>
                </a:r>
              </a:p>
            </p:txBody>
          </p:sp>
        </p:grp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B27FAFE-1522-4605-A401-0AEAFAE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883F48-0041-4AB2-A8C5-5BB5676D0922}"/>
              </a:ext>
            </a:extLst>
          </p:cNvPr>
          <p:cNvGrpSpPr/>
          <p:nvPr/>
        </p:nvGrpSpPr>
        <p:grpSpPr>
          <a:xfrm>
            <a:off x="6107925" y="1003297"/>
            <a:ext cx="612683" cy="1733311"/>
            <a:chOff x="903600" y="1003297"/>
            <a:chExt cx="612683" cy="173331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B838B9D-C25F-4A31-AB47-D91009CE053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F652418D-098E-4708-A115-E76F40C49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5ACC6B0-232B-4207-A711-42A0B282FE08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</a:t>
                </a:r>
              </a:p>
            </p:txBody>
          </p:sp>
        </p:grp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E4A2F02-9B02-40F6-8CBC-B0E66F03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DC542A02-4EC6-40E6-8CB5-32CD045D31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0356" y="1018196"/>
            <a:ext cx="693480" cy="785351"/>
          </a:xfrm>
          <a:prstGeom prst="rect">
            <a:avLst/>
          </a:prstGeom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9D2122-D9B9-4D2A-986B-5945303BE11F}"/>
              </a:ext>
            </a:extLst>
          </p:cNvPr>
          <p:cNvGrpSpPr/>
          <p:nvPr/>
        </p:nvGrpSpPr>
        <p:grpSpPr>
          <a:xfrm>
            <a:off x="4725821" y="1003297"/>
            <a:ext cx="612683" cy="1733311"/>
            <a:chOff x="903600" y="1003297"/>
            <a:chExt cx="612683" cy="17333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32B185-B52E-499F-A8F0-DE48DD636701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E589C29-5337-477F-8CFE-3B8A97295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31808E-9EBD-4756-9DD0-0E9F83608D31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7</a:t>
                </a:r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05B6C9E-32D5-4626-95F7-86950A01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25D5DCB3-1FAC-4A9F-AF3D-52D254E294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6368" y="1018196"/>
            <a:ext cx="693480" cy="785351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1295A6-5DB8-4B91-8370-266FFE5AD53B}"/>
              </a:ext>
            </a:extLst>
          </p:cNvPr>
          <p:cNvGrpSpPr/>
          <p:nvPr/>
        </p:nvGrpSpPr>
        <p:grpSpPr>
          <a:xfrm>
            <a:off x="3343717" y="1003297"/>
            <a:ext cx="612683" cy="1733311"/>
            <a:chOff x="903600" y="1003297"/>
            <a:chExt cx="612683" cy="173331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F60DB7F-98A1-40B6-9973-2535962E5C0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EE6320-0DD2-4130-B8C6-439672C9B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03D831-5F30-455E-AFAE-08491069AABD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5</a:t>
                </a:r>
              </a:p>
            </p:txBody>
          </p:sp>
        </p:grp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EB478E0-1407-4015-8B91-C91AF4C9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FCD9545E-CE66-4B5B-BCF0-58646E8D6A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2380" y="1018196"/>
            <a:ext cx="693480" cy="785351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24F7EA-2731-4C49-B283-52052CE1E8E1}"/>
              </a:ext>
            </a:extLst>
          </p:cNvPr>
          <p:cNvGrpSpPr/>
          <p:nvPr/>
        </p:nvGrpSpPr>
        <p:grpSpPr>
          <a:xfrm>
            <a:off x="1961613" y="1003297"/>
            <a:ext cx="612683" cy="1733311"/>
            <a:chOff x="903600" y="1003297"/>
            <a:chExt cx="612683" cy="173331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8FC8325-75A6-46C7-882F-FD718D9598DF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F1D069D-6CE4-4447-B69C-EC8EFEA5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9F34B0-68F1-4974-9D9A-4B5403785ECB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56EFDC7-828A-4308-9444-48E82876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282A010F-5FF2-41CE-8945-08BB58BB17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8392" y="1018196"/>
            <a:ext cx="693480" cy="785351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0F6A732-1C97-4DA7-B3B8-D88216293561}"/>
              </a:ext>
            </a:extLst>
          </p:cNvPr>
          <p:cNvGrpSpPr/>
          <p:nvPr/>
        </p:nvGrpSpPr>
        <p:grpSpPr>
          <a:xfrm>
            <a:off x="579509" y="1003297"/>
            <a:ext cx="612683" cy="1733311"/>
            <a:chOff x="903600" y="1003297"/>
            <a:chExt cx="612683" cy="17333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31151-C61D-4D83-ACE4-FE2E5179662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322249"/>
              <a:chOff x="1320290" y="1038021"/>
              <a:chExt cx="400829" cy="93873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93B4B8-7E13-4612-98EB-44CA41ED1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C19DB-AD86-45B8-8AEA-32736D5DA1E7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EAD34CF-36EE-4AD2-AA68-5AAD20C9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5D49D735-41F2-4E84-A84D-BD2E100B0C2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2320" y="1018196"/>
            <a:ext cx="693480" cy="78535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156A4A4-C045-49AA-9015-18A3955343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6311" y="1018196"/>
            <a:ext cx="693480" cy="78535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89C86FC-36BD-4E1B-9785-1FA43974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8332" y="1018196"/>
            <a:ext cx="693480" cy="785351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5D0834A-2EC5-4976-A73E-8920D7864BDE}"/>
              </a:ext>
            </a:extLst>
          </p:cNvPr>
          <p:cNvGrpSpPr/>
          <p:nvPr/>
        </p:nvGrpSpPr>
        <p:grpSpPr>
          <a:xfrm>
            <a:off x="10254237" y="1003297"/>
            <a:ext cx="612683" cy="1733311"/>
            <a:chOff x="903600" y="1003297"/>
            <a:chExt cx="612683" cy="173331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F837E3E-4E5E-4FE6-98C8-E7ACBFB55E0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74B3552C-2242-4417-9B5F-91B50672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19FCE1-1A3F-4153-B635-35C972FC826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99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0D5E72E-5E7F-4316-97A9-74EB8921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600957-D30D-48B9-9767-B758F9E2458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398" y="1018196"/>
            <a:ext cx="693480" cy="78535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0C75FE4-7316-444E-B65A-46A1B76C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0386" y="1018196"/>
            <a:ext cx="693480" cy="78535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BCCD5DC-56B9-4892-9F08-7CE8D90D5D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4374" y="1018196"/>
            <a:ext cx="693480" cy="78535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CF2C6FC-EE7E-40AD-8020-2C082271C2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8362" y="1018196"/>
            <a:ext cx="693480" cy="78535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9335307-8C5C-4923-A6A2-AABD258E3C4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2350" y="1018196"/>
            <a:ext cx="693480" cy="7853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4C4EB9D-CBE3-40D9-8C3F-4D9052D8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0326" y="1018196"/>
            <a:ext cx="693480" cy="78535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A4DD482-D524-4063-B853-E15518A28F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4314" y="1018196"/>
            <a:ext cx="693480" cy="78535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DE2DF5-9840-4A6A-AD73-D82373D6CF84}"/>
              </a:ext>
            </a:extLst>
          </p:cNvPr>
          <p:cNvGrpSpPr/>
          <p:nvPr/>
        </p:nvGrpSpPr>
        <p:grpSpPr>
          <a:xfrm>
            <a:off x="1270561" y="1003297"/>
            <a:ext cx="612683" cy="1733311"/>
            <a:chOff x="903600" y="1003297"/>
            <a:chExt cx="612683" cy="173331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4DD3878-29D5-4BD2-99B1-D66330EE8BBC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B5B560F-4532-4AA9-BC06-97735A22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9F29A7-5D7E-43A1-A4ED-51C3EE9A7FFE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49B7325-EF19-406D-AE06-AA3C1F55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FBF3DC-3AD3-4C53-83A3-6703FD1D624B}"/>
              </a:ext>
            </a:extLst>
          </p:cNvPr>
          <p:cNvGrpSpPr/>
          <p:nvPr/>
        </p:nvGrpSpPr>
        <p:grpSpPr>
          <a:xfrm>
            <a:off x="2652665" y="1003297"/>
            <a:ext cx="612683" cy="1733311"/>
            <a:chOff x="903600" y="1003297"/>
            <a:chExt cx="612683" cy="173331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1997952-47A0-426E-B1DA-ABF0162E473A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D0A4A41A-C33F-40CF-B7EB-BA5D2854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EFDEC7-A869-436D-ABE3-9F48568F41A9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91FBE8B-2513-4937-B6FF-5BAE9E1A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4744F1-1296-4D71-99F5-CF03A5CF92EC}"/>
              </a:ext>
            </a:extLst>
          </p:cNvPr>
          <p:cNvGrpSpPr/>
          <p:nvPr/>
        </p:nvGrpSpPr>
        <p:grpSpPr>
          <a:xfrm>
            <a:off x="4034769" y="1003297"/>
            <a:ext cx="612683" cy="1733311"/>
            <a:chOff x="903600" y="1003297"/>
            <a:chExt cx="612683" cy="173331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FEEB46-3451-484A-9F7C-059A6448E74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351DA6B-D5BC-49D8-B52D-38ECB2CEA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77F195-5B56-4B04-B0C9-D77FB752D705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6</a:t>
                </a: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19E08D4-A885-4A02-8F97-6DE766AB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52A19-7DE4-4F48-80BB-285FE1C70730}"/>
              </a:ext>
            </a:extLst>
          </p:cNvPr>
          <p:cNvGrpSpPr/>
          <p:nvPr/>
        </p:nvGrpSpPr>
        <p:grpSpPr>
          <a:xfrm>
            <a:off x="5416873" y="1003297"/>
            <a:ext cx="612683" cy="1733311"/>
            <a:chOff x="903600" y="1003297"/>
            <a:chExt cx="612683" cy="17333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A63605D-62C2-4BBD-881A-FF360CF2E20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0C89249E-87C3-4452-AF00-18AC1E625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C819D-0E72-4813-B1B9-E57A2DE0B7D4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8</a:t>
                </a:r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E5805F2-C520-4452-A9DC-F46A3076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FD2E05B-4B02-4CBB-984E-71C359FEC5EF}"/>
              </a:ext>
            </a:extLst>
          </p:cNvPr>
          <p:cNvGrpSpPr/>
          <p:nvPr/>
        </p:nvGrpSpPr>
        <p:grpSpPr>
          <a:xfrm>
            <a:off x="8181081" y="1003297"/>
            <a:ext cx="612683" cy="1733311"/>
            <a:chOff x="903600" y="1003297"/>
            <a:chExt cx="612683" cy="173331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6ECFFC-FDFF-49E1-888A-699EFC3375E2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C04D7ED6-7069-4484-A1D6-F8A874AF0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E61C14F-6384-4C51-8852-E7342182CBC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96</a:t>
                </a: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94A2DDF-3A1B-4264-AE62-56968C41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099A63B-AAF5-4C08-8514-557CE28B697A}"/>
              </a:ext>
            </a:extLst>
          </p:cNvPr>
          <p:cNvGrpSpPr/>
          <p:nvPr/>
        </p:nvGrpSpPr>
        <p:grpSpPr>
          <a:xfrm>
            <a:off x="9563185" y="1003297"/>
            <a:ext cx="612683" cy="1733311"/>
            <a:chOff x="903600" y="1003297"/>
            <a:chExt cx="612683" cy="173331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F54C3AC-764A-4C22-ADE6-8C53A9EE96C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ABE7BAFA-7092-4774-AE11-125F229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75344B-9313-4A59-A5D7-7EC43DC30D51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98</a:t>
                </a:r>
              </a:p>
            </p:txBody>
          </p:sp>
        </p:grp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6A1A754-4CAB-4D3B-B3B2-E5DD73CE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4E03A90-EAA8-487C-A7B5-18EF98192B10}"/>
              </a:ext>
            </a:extLst>
          </p:cNvPr>
          <p:cNvGrpSpPr/>
          <p:nvPr/>
        </p:nvGrpSpPr>
        <p:grpSpPr>
          <a:xfrm>
            <a:off x="10945294" y="1003297"/>
            <a:ext cx="612683" cy="1733311"/>
            <a:chOff x="903598" y="1003297"/>
            <a:chExt cx="612683" cy="173331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F5CB6AF-2E63-43B0-8D57-D24172B2744A}"/>
                </a:ext>
              </a:extLst>
            </p:cNvPr>
            <p:cNvGrpSpPr/>
            <p:nvPr/>
          </p:nvGrpSpPr>
          <p:grpSpPr>
            <a:xfrm>
              <a:off x="903598" y="1003297"/>
              <a:ext cx="612683" cy="1171358"/>
              <a:chOff x="1320290" y="1038021"/>
              <a:chExt cx="400829" cy="831605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F184B206-528B-4817-B708-773C676B4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5D5BE9D-1CDE-49CB-AB0E-A88A6B7DDC1A}"/>
                  </a:ext>
                </a:extLst>
              </p:cNvPr>
              <p:cNvSpPr txBox="1"/>
              <p:nvPr/>
            </p:nvSpPr>
            <p:spPr>
              <a:xfrm>
                <a:off x="1338411" y="1607419"/>
                <a:ext cx="373553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100</a:t>
                </a:r>
              </a:p>
            </p:txBody>
          </p: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46112F5-7FD8-4E21-B5CF-C41FD923F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4B293D2-FA98-4DC5-B628-69148CD12290}"/>
              </a:ext>
            </a:extLst>
          </p:cNvPr>
          <p:cNvSpPr txBox="1"/>
          <p:nvPr/>
        </p:nvSpPr>
        <p:spPr>
          <a:xfrm>
            <a:off x="7020350" y="967055"/>
            <a:ext cx="325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DE9214-3807-4D03-8C42-7BAC6F324232}"/>
              </a:ext>
            </a:extLst>
          </p:cNvPr>
          <p:cNvSpPr txBox="1"/>
          <p:nvPr/>
        </p:nvSpPr>
        <p:spPr>
          <a:xfrm>
            <a:off x="604069" y="5066862"/>
            <a:ext cx="6227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At 2</a:t>
            </a:r>
            <a:r>
              <a:rPr lang="en-US" sz="2400" baseline="30000" dirty="0">
                <a:latin typeface="Comic Sans MS" panose="030F0702030302020204" pitchFamily="66" charset="0"/>
              </a:rPr>
              <a:t>nd</a:t>
            </a:r>
            <a:r>
              <a:rPr lang="en-US" sz="2400" dirty="0">
                <a:latin typeface="Comic Sans MS" panose="030F0702030302020204" pitchFamily="66" charset="0"/>
              </a:rPr>
              <a:t> pass, every 2</a:t>
            </a:r>
            <a:r>
              <a:rPr lang="en-US" sz="2400" baseline="30000" dirty="0">
                <a:latin typeface="Comic Sans MS" panose="030F0702030302020204" pitchFamily="66" charset="0"/>
              </a:rPr>
              <a:t>nd</a:t>
            </a:r>
            <a:r>
              <a:rPr lang="en-US" sz="2400" dirty="0">
                <a:latin typeface="Comic Sans MS" panose="030F0702030302020204" pitchFamily="66" charset="0"/>
              </a:rPr>
              <a:t> switch is pressed…</a:t>
            </a:r>
          </a:p>
        </p:txBody>
      </p:sp>
      <p:pic>
        <p:nvPicPr>
          <p:cNvPr id="93" name="Graphic 92" descr="Right pointing backhand index">
            <a:extLst>
              <a:ext uri="{FF2B5EF4-FFF2-40B4-BE49-F238E27FC236}">
                <a16:creationId xmlns:a16="http://schemas.microsoft.com/office/drawing/2014/main" id="{69414370-4CAA-45B6-B18C-0699F8CE6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1011668" y="2794902"/>
            <a:ext cx="588123" cy="5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44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4744F1-1296-4D71-99F5-CF03A5CF92EC}"/>
              </a:ext>
            </a:extLst>
          </p:cNvPr>
          <p:cNvGrpSpPr/>
          <p:nvPr/>
        </p:nvGrpSpPr>
        <p:grpSpPr>
          <a:xfrm>
            <a:off x="4034769" y="1003297"/>
            <a:ext cx="612683" cy="1733311"/>
            <a:chOff x="903600" y="1003297"/>
            <a:chExt cx="612683" cy="173331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FEEB46-3451-484A-9F7C-059A6448E74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351DA6B-D5BC-49D8-B52D-38ECB2CEA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77F195-5B56-4B04-B0C9-D77FB752D705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6</a:t>
                </a: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19E08D4-A885-4A02-8F97-6DE766AB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1F8638C-569B-4FAF-B53F-AA091817E5C8}"/>
              </a:ext>
            </a:extLst>
          </p:cNvPr>
          <p:cNvGrpSpPr/>
          <p:nvPr/>
        </p:nvGrpSpPr>
        <p:grpSpPr>
          <a:xfrm>
            <a:off x="8872133" y="1003297"/>
            <a:ext cx="612683" cy="1733311"/>
            <a:chOff x="903600" y="1003297"/>
            <a:chExt cx="612683" cy="173331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C87F1A4-491A-4CCF-99EE-C7A54D4B2A3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B8C1CC69-E3D5-4D62-B91F-038BCCD2C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9228A0-1273-4DEC-B550-EEC53ED7D857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97</a:t>
                </a:r>
              </a:p>
            </p:txBody>
          </p:sp>
        </p:grp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B27FAFE-1522-4605-A401-0AEAFAE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883F48-0041-4AB2-A8C5-5BB5676D0922}"/>
              </a:ext>
            </a:extLst>
          </p:cNvPr>
          <p:cNvGrpSpPr/>
          <p:nvPr/>
        </p:nvGrpSpPr>
        <p:grpSpPr>
          <a:xfrm>
            <a:off x="6107925" y="1003297"/>
            <a:ext cx="612683" cy="1733311"/>
            <a:chOff x="903600" y="1003297"/>
            <a:chExt cx="612683" cy="173331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B838B9D-C25F-4A31-AB47-D91009CE053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F652418D-098E-4708-A115-E76F40C49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5ACC6B0-232B-4207-A711-42A0B282FE08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</a:t>
                </a:r>
              </a:p>
            </p:txBody>
          </p:sp>
        </p:grp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E4A2F02-9B02-40F6-8CBC-B0E66F03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DC542A02-4EC6-40E6-8CB5-32CD045D31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0356" y="1018196"/>
            <a:ext cx="693480" cy="785351"/>
          </a:xfrm>
          <a:prstGeom prst="rect">
            <a:avLst/>
          </a:prstGeom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9D2122-D9B9-4D2A-986B-5945303BE11F}"/>
              </a:ext>
            </a:extLst>
          </p:cNvPr>
          <p:cNvGrpSpPr/>
          <p:nvPr/>
        </p:nvGrpSpPr>
        <p:grpSpPr>
          <a:xfrm>
            <a:off x="4725821" y="1003297"/>
            <a:ext cx="612683" cy="1733311"/>
            <a:chOff x="903600" y="1003297"/>
            <a:chExt cx="612683" cy="17333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32B185-B52E-499F-A8F0-DE48DD636701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E589C29-5337-477F-8CFE-3B8A97295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31808E-9EBD-4756-9DD0-0E9F83608D31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7</a:t>
                </a:r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05B6C9E-32D5-4626-95F7-86950A01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25D5DCB3-1FAC-4A9F-AF3D-52D254E294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6368" y="1018196"/>
            <a:ext cx="693480" cy="785351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1295A6-5DB8-4B91-8370-266FFE5AD53B}"/>
              </a:ext>
            </a:extLst>
          </p:cNvPr>
          <p:cNvGrpSpPr/>
          <p:nvPr/>
        </p:nvGrpSpPr>
        <p:grpSpPr>
          <a:xfrm>
            <a:off x="3343717" y="1003297"/>
            <a:ext cx="612683" cy="1733311"/>
            <a:chOff x="903600" y="1003297"/>
            <a:chExt cx="612683" cy="173331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F60DB7F-98A1-40B6-9973-2535962E5C0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EE6320-0DD2-4130-B8C6-439672C9B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03D831-5F30-455E-AFAE-08491069AABD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5</a:t>
                </a:r>
              </a:p>
            </p:txBody>
          </p:sp>
        </p:grp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EB478E0-1407-4015-8B91-C91AF4C9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FCD9545E-CE66-4B5B-BCF0-58646E8D6A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2380" y="1018196"/>
            <a:ext cx="693480" cy="785351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24F7EA-2731-4C49-B283-52052CE1E8E1}"/>
              </a:ext>
            </a:extLst>
          </p:cNvPr>
          <p:cNvGrpSpPr/>
          <p:nvPr/>
        </p:nvGrpSpPr>
        <p:grpSpPr>
          <a:xfrm>
            <a:off x="1961613" y="1003297"/>
            <a:ext cx="612683" cy="1733311"/>
            <a:chOff x="903600" y="1003297"/>
            <a:chExt cx="612683" cy="173331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8FC8325-75A6-46C7-882F-FD718D9598DF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F1D069D-6CE4-4447-B69C-EC8EFEA5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9F34B0-68F1-4974-9D9A-4B5403785ECB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56EFDC7-828A-4308-9444-48E82876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282A010F-5FF2-41CE-8945-08BB58BB17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8392" y="1018196"/>
            <a:ext cx="693480" cy="785351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0F6A732-1C97-4DA7-B3B8-D88216293561}"/>
              </a:ext>
            </a:extLst>
          </p:cNvPr>
          <p:cNvGrpSpPr/>
          <p:nvPr/>
        </p:nvGrpSpPr>
        <p:grpSpPr>
          <a:xfrm>
            <a:off x="579509" y="1003297"/>
            <a:ext cx="612683" cy="1733311"/>
            <a:chOff x="903600" y="1003297"/>
            <a:chExt cx="612683" cy="17333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31151-C61D-4D83-ACE4-FE2E5179662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322249"/>
              <a:chOff x="1320290" y="1038021"/>
              <a:chExt cx="400829" cy="93873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93B4B8-7E13-4612-98EB-44CA41ED1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C19DB-AD86-45B8-8AEA-32736D5DA1E7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EAD34CF-36EE-4AD2-AA68-5AAD20C9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5D49D735-41F2-4E84-A84D-BD2E100B0C2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2320" y="1018196"/>
            <a:ext cx="693480" cy="78535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156A4A4-C045-49AA-9015-18A3955343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6311" y="1018196"/>
            <a:ext cx="693480" cy="78535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89C86FC-36BD-4E1B-9785-1FA43974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8332" y="1018196"/>
            <a:ext cx="693480" cy="785351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5D0834A-2EC5-4976-A73E-8920D7864BDE}"/>
              </a:ext>
            </a:extLst>
          </p:cNvPr>
          <p:cNvGrpSpPr/>
          <p:nvPr/>
        </p:nvGrpSpPr>
        <p:grpSpPr>
          <a:xfrm>
            <a:off x="10254237" y="1003297"/>
            <a:ext cx="612683" cy="1733311"/>
            <a:chOff x="903600" y="1003297"/>
            <a:chExt cx="612683" cy="173331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F837E3E-4E5E-4FE6-98C8-E7ACBFB55E0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74B3552C-2242-4417-9B5F-91B50672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19FCE1-1A3F-4153-B635-35C972FC826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99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0D5E72E-5E7F-4316-97A9-74EB8921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600957-D30D-48B9-9767-B758F9E2458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398" y="1018196"/>
            <a:ext cx="693480" cy="78535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0C75FE4-7316-444E-B65A-46A1B76C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0386" y="1018196"/>
            <a:ext cx="693480" cy="78535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BCCD5DC-56B9-4892-9F08-7CE8D90D5D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4374" y="1018196"/>
            <a:ext cx="693480" cy="78535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CF2C6FC-EE7E-40AD-8020-2C082271C2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8362" y="1018196"/>
            <a:ext cx="693480" cy="78535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9335307-8C5C-4923-A6A2-AABD258E3C4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2350" y="1018196"/>
            <a:ext cx="693480" cy="7853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4C4EB9D-CBE3-40D9-8C3F-4D9052D8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0326" y="1018196"/>
            <a:ext cx="693480" cy="78535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A4DD482-D524-4063-B853-E15518A28F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4314" y="1018196"/>
            <a:ext cx="693480" cy="78535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DE2DF5-9840-4A6A-AD73-D82373D6CF84}"/>
              </a:ext>
            </a:extLst>
          </p:cNvPr>
          <p:cNvGrpSpPr/>
          <p:nvPr/>
        </p:nvGrpSpPr>
        <p:grpSpPr>
          <a:xfrm>
            <a:off x="1270561" y="1003297"/>
            <a:ext cx="612683" cy="1733311"/>
            <a:chOff x="903600" y="1003297"/>
            <a:chExt cx="612683" cy="173331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4DD3878-29D5-4BD2-99B1-D66330EE8BBC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B5B560F-4532-4AA9-BC06-97735A22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9F29A7-5D7E-43A1-A4ED-51C3EE9A7FFE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49B7325-EF19-406D-AE06-AA3C1F55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FBF3DC-3AD3-4C53-83A3-6703FD1D624B}"/>
              </a:ext>
            </a:extLst>
          </p:cNvPr>
          <p:cNvGrpSpPr/>
          <p:nvPr/>
        </p:nvGrpSpPr>
        <p:grpSpPr>
          <a:xfrm>
            <a:off x="2652665" y="1003297"/>
            <a:ext cx="612683" cy="1733311"/>
            <a:chOff x="903600" y="1003297"/>
            <a:chExt cx="612683" cy="173331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1997952-47A0-426E-B1DA-ABF0162E473A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D0A4A41A-C33F-40CF-B7EB-BA5D2854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EFDEC7-A869-436D-ABE3-9F48568F41A9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91FBE8B-2513-4937-B6FF-5BAE9E1A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52A19-7DE4-4F48-80BB-285FE1C70730}"/>
              </a:ext>
            </a:extLst>
          </p:cNvPr>
          <p:cNvGrpSpPr/>
          <p:nvPr/>
        </p:nvGrpSpPr>
        <p:grpSpPr>
          <a:xfrm>
            <a:off x="5416873" y="1003297"/>
            <a:ext cx="612683" cy="1733311"/>
            <a:chOff x="903600" y="1003297"/>
            <a:chExt cx="612683" cy="17333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A63605D-62C2-4BBD-881A-FF360CF2E20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0C89249E-87C3-4452-AF00-18AC1E625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C819D-0E72-4813-B1B9-E57A2DE0B7D4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8</a:t>
                </a:r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E5805F2-C520-4452-A9DC-F46A3076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FD2E05B-4B02-4CBB-984E-71C359FEC5EF}"/>
              </a:ext>
            </a:extLst>
          </p:cNvPr>
          <p:cNvGrpSpPr/>
          <p:nvPr/>
        </p:nvGrpSpPr>
        <p:grpSpPr>
          <a:xfrm>
            <a:off x="8181081" y="1003297"/>
            <a:ext cx="612683" cy="1733311"/>
            <a:chOff x="903600" y="1003297"/>
            <a:chExt cx="612683" cy="173331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6ECFFC-FDFF-49E1-888A-699EFC3375E2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C04D7ED6-7069-4484-A1D6-F8A874AF0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E61C14F-6384-4C51-8852-E7342182CBC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96</a:t>
                </a: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94A2DDF-3A1B-4264-AE62-56968C41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099A63B-AAF5-4C08-8514-557CE28B697A}"/>
              </a:ext>
            </a:extLst>
          </p:cNvPr>
          <p:cNvGrpSpPr/>
          <p:nvPr/>
        </p:nvGrpSpPr>
        <p:grpSpPr>
          <a:xfrm>
            <a:off x="9563185" y="1003297"/>
            <a:ext cx="612683" cy="1733311"/>
            <a:chOff x="903600" y="1003297"/>
            <a:chExt cx="612683" cy="173331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F54C3AC-764A-4C22-ADE6-8C53A9EE96C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ABE7BAFA-7092-4774-AE11-125F229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75344B-9313-4A59-A5D7-7EC43DC30D51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98</a:t>
                </a:r>
              </a:p>
            </p:txBody>
          </p:sp>
        </p:grp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6A1A754-4CAB-4D3B-B3B2-E5DD73CE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4E03A90-EAA8-487C-A7B5-18EF98192B10}"/>
              </a:ext>
            </a:extLst>
          </p:cNvPr>
          <p:cNvGrpSpPr/>
          <p:nvPr/>
        </p:nvGrpSpPr>
        <p:grpSpPr>
          <a:xfrm>
            <a:off x="10945294" y="1003297"/>
            <a:ext cx="612683" cy="1733311"/>
            <a:chOff x="903598" y="1003297"/>
            <a:chExt cx="612683" cy="173331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F5CB6AF-2E63-43B0-8D57-D24172B2744A}"/>
                </a:ext>
              </a:extLst>
            </p:cNvPr>
            <p:cNvGrpSpPr/>
            <p:nvPr/>
          </p:nvGrpSpPr>
          <p:grpSpPr>
            <a:xfrm>
              <a:off x="903598" y="1003297"/>
              <a:ext cx="612683" cy="1171358"/>
              <a:chOff x="1320290" y="1038021"/>
              <a:chExt cx="400829" cy="831605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F184B206-528B-4817-B708-773C676B4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5D5BE9D-1CDE-49CB-AB0E-A88A6B7DDC1A}"/>
                  </a:ext>
                </a:extLst>
              </p:cNvPr>
              <p:cNvSpPr txBox="1"/>
              <p:nvPr/>
            </p:nvSpPr>
            <p:spPr>
              <a:xfrm>
                <a:off x="1338411" y="1607419"/>
                <a:ext cx="373553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100</a:t>
                </a:r>
              </a:p>
            </p:txBody>
          </p: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46112F5-7FD8-4E21-B5CF-C41FD923F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4B293D2-FA98-4DC5-B628-69148CD12290}"/>
              </a:ext>
            </a:extLst>
          </p:cNvPr>
          <p:cNvSpPr txBox="1"/>
          <p:nvPr/>
        </p:nvSpPr>
        <p:spPr>
          <a:xfrm>
            <a:off x="7020350" y="967055"/>
            <a:ext cx="325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DE9214-3807-4D03-8C42-7BAC6F324232}"/>
              </a:ext>
            </a:extLst>
          </p:cNvPr>
          <p:cNvSpPr txBox="1"/>
          <p:nvPr/>
        </p:nvSpPr>
        <p:spPr>
          <a:xfrm>
            <a:off x="604069" y="5066862"/>
            <a:ext cx="6205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At 3</a:t>
            </a:r>
            <a:r>
              <a:rPr lang="en-US" sz="2400" baseline="30000" dirty="0">
                <a:latin typeface="Comic Sans MS" panose="030F0702030302020204" pitchFamily="66" charset="0"/>
              </a:rPr>
              <a:t>rd</a:t>
            </a:r>
            <a:r>
              <a:rPr lang="en-US" sz="2400" dirty="0">
                <a:latin typeface="Comic Sans MS" panose="030F0702030302020204" pitchFamily="66" charset="0"/>
              </a:rPr>
              <a:t> pass, every 3</a:t>
            </a:r>
            <a:r>
              <a:rPr lang="en-US" sz="2400" baseline="30000" dirty="0">
                <a:latin typeface="Comic Sans MS" panose="030F0702030302020204" pitchFamily="66" charset="0"/>
              </a:rPr>
              <a:t>rd</a:t>
            </a:r>
            <a:r>
              <a:rPr lang="en-US" sz="2400" dirty="0">
                <a:latin typeface="Comic Sans MS" panose="030F0702030302020204" pitchFamily="66" charset="0"/>
              </a:rPr>
              <a:t>  switch is pressed…</a:t>
            </a:r>
          </a:p>
        </p:txBody>
      </p:sp>
      <p:pic>
        <p:nvPicPr>
          <p:cNvPr id="99" name="Graphic 98" descr="Right pointing backhand index">
            <a:extLst>
              <a:ext uri="{FF2B5EF4-FFF2-40B4-BE49-F238E27FC236}">
                <a16:creationId xmlns:a16="http://schemas.microsoft.com/office/drawing/2014/main" id="{C331802F-84A1-4819-9171-A6BEE911C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014257" y="2751658"/>
            <a:ext cx="588123" cy="5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04349 0.04005 C 0.05287 0.04908 0.06641 0.05394 0.08073 0.05394 C 0.09688 0.05394 0.11003 0.04908 0.11927 0.04005 L 0.16354 -1.48148E-6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54 -1.48148E-6 L 0.20951 0.04005 C 0.21914 0.04908 0.23334 0.05394 0.24857 0.05394 C 0.26576 0.05394 0.27956 0.04908 0.2892 0.04005 L 0.33568 -1.48148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09335307-8C5C-4923-A6A2-AABD258E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2350" y="1018196"/>
            <a:ext cx="693480" cy="78535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0C75FE4-7316-444E-B65A-46A1B76C67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0386" y="1018196"/>
            <a:ext cx="693480" cy="785351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FD2E05B-4B02-4CBB-984E-71C359FEC5EF}"/>
              </a:ext>
            </a:extLst>
          </p:cNvPr>
          <p:cNvGrpSpPr/>
          <p:nvPr/>
        </p:nvGrpSpPr>
        <p:grpSpPr>
          <a:xfrm>
            <a:off x="8181081" y="1003297"/>
            <a:ext cx="612683" cy="1733311"/>
            <a:chOff x="903600" y="1003297"/>
            <a:chExt cx="612683" cy="1733311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6ECFFC-FDFF-49E1-888A-699EFC3375E2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C04D7ED6-7069-4484-A1D6-F8A874AF0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E61C14F-6384-4C51-8852-E7342182CBC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96</a:t>
                </a:r>
              </a:p>
            </p:txBody>
          </p:sp>
        </p:grpSp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94A2DDF-3A1B-4264-AE62-56968C411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6A4DD482-D524-4063-B853-E15518A28F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4314" y="1018196"/>
            <a:ext cx="693480" cy="785351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4744F1-1296-4D71-99F5-CF03A5CF92EC}"/>
              </a:ext>
            </a:extLst>
          </p:cNvPr>
          <p:cNvGrpSpPr/>
          <p:nvPr/>
        </p:nvGrpSpPr>
        <p:grpSpPr>
          <a:xfrm>
            <a:off x="4034769" y="1003297"/>
            <a:ext cx="612683" cy="1733311"/>
            <a:chOff x="903600" y="1003297"/>
            <a:chExt cx="612683" cy="173331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FEEB46-3451-484A-9F7C-059A6448E74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351DA6B-D5BC-49D8-B52D-38ECB2CEA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77F195-5B56-4B04-B0C9-D77FB752D705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6</a:t>
                </a:r>
              </a:p>
            </p:txBody>
          </p:sp>
        </p:grp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19E08D4-A885-4A02-8F97-6DE766AB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1F8638C-569B-4FAF-B53F-AA091817E5C8}"/>
              </a:ext>
            </a:extLst>
          </p:cNvPr>
          <p:cNvGrpSpPr/>
          <p:nvPr/>
        </p:nvGrpSpPr>
        <p:grpSpPr>
          <a:xfrm>
            <a:off x="8872133" y="1003297"/>
            <a:ext cx="612683" cy="1733311"/>
            <a:chOff x="903600" y="1003297"/>
            <a:chExt cx="612683" cy="173331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C87F1A4-491A-4CCF-99EE-C7A54D4B2A3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B8C1CC69-E3D5-4D62-B91F-038BCCD2C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9228A0-1273-4DEC-B550-EEC53ED7D857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97</a:t>
                </a:r>
              </a:p>
            </p:txBody>
          </p:sp>
        </p:grp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B27FAFE-1522-4605-A401-0AEAFAE0B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0883F48-0041-4AB2-A8C5-5BB5676D0922}"/>
              </a:ext>
            </a:extLst>
          </p:cNvPr>
          <p:cNvGrpSpPr/>
          <p:nvPr/>
        </p:nvGrpSpPr>
        <p:grpSpPr>
          <a:xfrm>
            <a:off x="6107925" y="1003297"/>
            <a:ext cx="612683" cy="1733311"/>
            <a:chOff x="903600" y="1003297"/>
            <a:chExt cx="612683" cy="1733311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B838B9D-C25F-4A31-AB47-D91009CE053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F652418D-098E-4708-A115-E76F40C49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5ACC6B0-232B-4207-A711-42A0B282FE08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</a:t>
                </a:r>
              </a:p>
            </p:txBody>
          </p:sp>
        </p:grp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E4A2F02-9B02-40F6-8CBC-B0E66F03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DC542A02-4EC6-40E6-8CB5-32CD045D31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0356" y="1018196"/>
            <a:ext cx="693480" cy="785351"/>
          </a:xfrm>
          <a:prstGeom prst="rect">
            <a:avLst/>
          </a:prstGeom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A9D2122-D9B9-4D2A-986B-5945303BE11F}"/>
              </a:ext>
            </a:extLst>
          </p:cNvPr>
          <p:cNvGrpSpPr/>
          <p:nvPr/>
        </p:nvGrpSpPr>
        <p:grpSpPr>
          <a:xfrm>
            <a:off x="4725821" y="1003297"/>
            <a:ext cx="612683" cy="1733311"/>
            <a:chOff x="903600" y="1003297"/>
            <a:chExt cx="612683" cy="17333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32B185-B52E-499F-A8F0-DE48DD636701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FE589C29-5337-477F-8CFE-3B8A97295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F31808E-9EBD-4756-9DD0-0E9F83608D31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7</a:t>
                </a:r>
              </a:p>
            </p:txBody>
          </p:sp>
        </p:grp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05B6C9E-32D5-4626-95F7-86950A01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25D5DCB3-1FAC-4A9F-AF3D-52D254E2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6368" y="1018196"/>
            <a:ext cx="693480" cy="785351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B1295A6-5DB8-4B91-8370-266FFE5AD53B}"/>
              </a:ext>
            </a:extLst>
          </p:cNvPr>
          <p:cNvGrpSpPr/>
          <p:nvPr/>
        </p:nvGrpSpPr>
        <p:grpSpPr>
          <a:xfrm>
            <a:off x="3343717" y="1003297"/>
            <a:ext cx="612683" cy="1733311"/>
            <a:chOff x="903600" y="1003297"/>
            <a:chExt cx="612683" cy="173331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F60DB7F-98A1-40B6-9973-2535962E5C06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EE6320-0DD2-4130-B8C6-439672C9B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03D831-5F30-455E-AFAE-08491069AABD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5</a:t>
                </a:r>
              </a:p>
            </p:txBody>
          </p:sp>
        </p:grp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EB478E0-1407-4015-8B91-C91AF4C9F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FCD9545E-CE66-4B5B-BCF0-58646E8D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2380" y="1018196"/>
            <a:ext cx="693480" cy="785351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924F7EA-2731-4C49-B283-52052CE1E8E1}"/>
              </a:ext>
            </a:extLst>
          </p:cNvPr>
          <p:cNvGrpSpPr/>
          <p:nvPr/>
        </p:nvGrpSpPr>
        <p:grpSpPr>
          <a:xfrm>
            <a:off x="1961613" y="1003297"/>
            <a:ext cx="612683" cy="1733311"/>
            <a:chOff x="903600" y="1003297"/>
            <a:chExt cx="612683" cy="1733311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8FC8325-75A6-46C7-882F-FD718D9598DF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7F1D069D-6CE4-4447-B69C-EC8EFEA5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49F34B0-68F1-4974-9D9A-4B5403785ECB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</p:grp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56EFDC7-828A-4308-9444-48E82876D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282A010F-5FF2-41CE-8945-08BB58BB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8392" y="1018196"/>
            <a:ext cx="693480" cy="785351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0F6A732-1C97-4DA7-B3B8-D88216293561}"/>
              </a:ext>
            </a:extLst>
          </p:cNvPr>
          <p:cNvGrpSpPr/>
          <p:nvPr/>
        </p:nvGrpSpPr>
        <p:grpSpPr>
          <a:xfrm>
            <a:off x="579509" y="1003297"/>
            <a:ext cx="612683" cy="1733311"/>
            <a:chOff x="903600" y="1003297"/>
            <a:chExt cx="612683" cy="17333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F31151-C61D-4D83-ACE4-FE2E51796623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322249"/>
              <a:chOff x="1320290" y="1038021"/>
              <a:chExt cx="400829" cy="93873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93B4B8-7E13-4612-98EB-44CA41ED1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C19DB-AD86-45B8-8AEA-32736D5DA1E7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EAD34CF-36EE-4AD2-AA68-5AAD20C9F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5D49D735-41F2-4E84-A84D-BD2E100B0C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2320" y="1018196"/>
            <a:ext cx="693480" cy="78535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156A4A4-C045-49AA-9015-18A39553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6311" y="1018196"/>
            <a:ext cx="693480" cy="78535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89C86FC-36BD-4E1B-9785-1FA4397486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8332" y="1018196"/>
            <a:ext cx="693480" cy="785351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5D0834A-2EC5-4976-A73E-8920D7864BDE}"/>
              </a:ext>
            </a:extLst>
          </p:cNvPr>
          <p:cNvGrpSpPr/>
          <p:nvPr/>
        </p:nvGrpSpPr>
        <p:grpSpPr>
          <a:xfrm>
            <a:off x="10254237" y="1003297"/>
            <a:ext cx="612683" cy="1733311"/>
            <a:chOff x="903600" y="1003297"/>
            <a:chExt cx="612683" cy="173331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F837E3E-4E5E-4FE6-98C8-E7ACBFB55E0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74B3552C-2242-4417-9B5F-91B50672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D19FCE1-1A3F-4153-B635-35C972FC826E}"/>
                  </a:ext>
                </a:extLst>
              </p:cNvPr>
              <p:cNvSpPr txBox="1"/>
              <p:nvPr/>
            </p:nvSpPr>
            <p:spPr>
              <a:xfrm>
                <a:off x="1376272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99</a:t>
                </a:r>
              </a:p>
            </p:txBody>
          </p:sp>
        </p:grpSp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0D5E72E-5E7F-4316-97A9-74EB89211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600957-D30D-48B9-9767-B758F9E2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398" y="1018196"/>
            <a:ext cx="693480" cy="78535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BCCD5DC-56B9-4892-9F08-7CE8D90D5D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4374" y="1018196"/>
            <a:ext cx="693480" cy="78535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CF2C6FC-EE7E-40AD-8020-2C082271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8362" y="1018196"/>
            <a:ext cx="693480" cy="78535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4C4EB9D-CBE3-40D9-8C3F-4D9052D804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0326" y="1018196"/>
            <a:ext cx="693480" cy="785351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DE2DF5-9840-4A6A-AD73-D82373D6CF84}"/>
              </a:ext>
            </a:extLst>
          </p:cNvPr>
          <p:cNvGrpSpPr/>
          <p:nvPr/>
        </p:nvGrpSpPr>
        <p:grpSpPr>
          <a:xfrm>
            <a:off x="1270561" y="1003297"/>
            <a:ext cx="612683" cy="1733311"/>
            <a:chOff x="903600" y="1003297"/>
            <a:chExt cx="612683" cy="173331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4DD3878-29D5-4BD2-99B1-D66330EE8BBC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B5B560F-4532-4AA9-BC06-97735A224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9F29A7-5D7E-43A1-A4ED-51C3EE9A7FFE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2</a:t>
                </a: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849B7325-EF19-406D-AE06-AA3C1F55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FBF3DC-3AD3-4C53-83A3-6703FD1D624B}"/>
              </a:ext>
            </a:extLst>
          </p:cNvPr>
          <p:cNvGrpSpPr/>
          <p:nvPr/>
        </p:nvGrpSpPr>
        <p:grpSpPr>
          <a:xfrm>
            <a:off x="2652665" y="1003297"/>
            <a:ext cx="612683" cy="1733311"/>
            <a:chOff x="903600" y="1003297"/>
            <a:chExt cx="612683" cy="173331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1997952-47A0-426E-B1DA-ABF0162E473A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D0A4A41A-C33F-40CF-B7EB-BA5D28543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EFDEC7-A869-436D-ABE3-9F48568F41A9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</p:grp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D91FBE8B-2513-4937-B6FF-5BAE9E1A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C752A19-7DE4-4F48-80BB-285FE1C70730}"/>
              </a:ext>
            </a:extLst>
          </p:cNvPr>
          <p:cNvGrpSpPr/>
          <p:nvPr/>
        </p:nvGrpSpPr>
        <p:grpSpPr>
          <a:xfrm>
            <a:off x="5416873" y="1003297"/>
            <a:ext cx="612683" cy="1733311"/>
            <a:chOff x="903600" y="1003297"/>
            <a:chExt cx="612683" cy="17333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A63605D-62C2-4BBD-881A-FF360CF2E204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0C89249E-87C3-4452-AF00-18AC1E625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86C819D-0E72-4813-B1B9-E57A2DE0B7D4}"/>
                  </a:ext>
                </a:extLst>
              </p:cNvPr>
              <p:cNvSpPr txBox="1"/>
              <p:nvPr/>
            </p:nvSpPr>
            <p:spPr>
              <a:xfrm>
                <a:off x="1421706" y="1607419"/>
                <a:ext cx="213099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8</a:t>
                </a:r>
              </a:p>
            </p:txBody>
          </p:sp>
        </p:grp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9E5805F2-C520-4452-A9DC-F46A3076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099A63B-AAF5-4C08-8514-557CE28B697A}"/>
              </a:ext>
            </a:extLst>
          </p:cNvPr>
          <p:cNvGrpSpPr/>
          <p:nvPr/>
        </p:nvGrpSpPr>
        <p:grpSpPr>
          <a:xfrm>
            <a:off x="9563185" y="1003297"/>
            <a:ext cx="612683" cy="1733311"/>
            <a:chOff x="903600" y="1003297"/>
            <a:chExt cx="612683" cy="1733311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F54C3AC-764A-4C22-ADE6-8C53A9EE96C5}"/>
                </a:ext>
              </a:extLst>
            </p:cNvPr>
            <p:cNvGrpSpPr/>
            <p:nvPr/>
          </p:nvGrpSpPr>
          <p:grpSpPr>
            <a:xfrm>
              <a:off x="903600" y="1003297"/>
              <a:ext cx="612683" cy="1171358"/>
              <a:chOff x="1320290" y="1038021"/>
              <a:chExt cx="400829" cy="831605"/>
            </a:xfrm>
          </p:grpSpPr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ABE7BAFA-7092-4774-AE11-125F2298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175344B-9313-4A59-A5D7-7EC43DC30D51}"/>
                  </a:ext>
                </a:extLst>
              </p:cNvPr>
              <p:cNvSpPr txBox="1"/>
              <p:nvPr/>
            </p:nvSpPr>
            <p:spPr>
              <a:xfrm>
                <a:off x="1368700" y="1607419"/>
                <a:ext cx="305386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98</a:t>
                </a:r>
              </a:p>
            </p:txBody>
          </p:sp>
        </p:grp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A6A1A754-4CAB-4D3B-B3B2-E5DD73CE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4E03A90-EAA8-487C-A7B5-18EF98192B10}"/>
              </a:ext>
            </a:extLst>
          </p:cNvPr>
          <p:cNvGrpSpPr/>
          <p:nvPr/>
        </p:nvGrpSpPr>
        <p:grpSpPr>
          <a:xfrm>
            <a:off x="10945294" y="1003297"/>
            <a:ext cx="612683" cy="1733311"/>
            <a:chOff x="903598" y="1003297"/>
            <a:chExt cx="612683" cy="1733311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F5CB6AF-2E63-43B0-8D57-D24172B2744A}"/>
                </a:ext>
              </a:extLst>
            </p:cNvPr>
            <p:cNvGrpSpPr/>
            <p:nvPr/>
          </p:nvGrpSpPr>
          <p:grpSpPr>
            <a:xfrm>
              <a:off x="903598" y="1003297"/>
              <a:ext cx="612683" cy="1171358"/>
              <a:chOff x="1320290" y="1038021"/>
              <a:chExt cx="400829" cy="831605"/>
            </a:xfrm>
          </p:grpSpPr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F184B206-528B-4817-B708-773C676B4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20290" y="1038021"/>
                <a:ext cx="400829" cy="503659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5D5BE9D-1CDE-49CB-AB0E-A88A6B7DDC1A}"/>
                  </a:ext>
                </a:extLst>
              </p:cNvPr>
              <p:cNvSpPr txBox="1"/>
              <p:nvPr/>
            </p:nvSpPr>
            <p:spPr>
              <a:xfrm>
                <a:off x="1338411" y="1607419"/>
                <a:ext cx="373553" cy="262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100</a:t>
                </a:r>
              </a:p>
            </p:txBody>
          </p: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46112F5-7FD8-4E21-B5CF-C41FD923F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112" y="2232949"/>
              <a:ext cx="503659" cy="503659"/>
            </a:xfrm>
            <a:prstGeom prst="rect">
              <a:avLst/>
            </a:prstGeom>
          </p:spPr>
        </p:pic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D4B293D2-FA98-4DC5-B628-69148CD12290}"/>
              </a:ext>
            </a:extLst>
          </p:cNvPr>
          <p:cNvSpPr txBox="1"/>
          <p:nvPr/>
        </p:nvSpPr>
        <p:spPr>
          <a:xfrm>
            <a:off x="7020350" y="967055"/>
            <a:ext cx="325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Comic Sans MS" panose="030F0702030302020204" pitchFamily="66" charset="0"/>
              </a:rPr>
              <a:t>…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DE9214-3807-4D03-8C42-7BAC6F324232}"/>
              </a:ext>
            </a:extLst>
          </p:cNvPr>
          <p:cNvSpPr txBox="1"/>
          <p:nvPr/>
        </p:nvSpPr>
        <p:spPr>
          <a:xfrm>
            <a:off x="604069" y="5066862"/>
            <a:ext cx="6205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At 3</a:t>
            </a:r>
            <a:r>
              <a:rPr lang="en-US" sz="2400" baseline="30000" dirty="0">
                <a:latin typeface="Comic Sans MS" panose="030F0702030302020204" pitchFamily="66" charset="0"/>
              </a:rPr>
              <a:t>rd</a:t>
            </a:r>
            <a:r>
              <a:rPr lang="en-US" sz="2400" dirty="0">
                <a:latin typeface="Comic Sans MS" panose="030F0702030302020204" pitchFamily="66" charset="0"/>
              </a:rPr>
              <a:t> pass, every 3</a:t>
            </a:r>
            <a:r>
              <a:rPr lang="en-US" sz="2400" baseline="30000" dirty="0">
                <a:latin typeface="Comic Sans MS" panose="030F0702030302020204" pitchFamily="66" charset="0"/>
              </a:rPr>
              <a:t>rd</a:t>
            </a:r>
            <a:r>
              <a:rPr lang="en-US" sz="2400" dirty="0">
                <a:latin typeface="Comic Sans MS" panose="030F0702030302020204" pitchFamily="66" charset="0"/>
              </a:rPr>
              <a:t>  switch is pressed…</a:t>
            </a:r>
          </a:p>
        </p:txBody>
      </p:sp>
      <p:pic>
        <p:nvPicPr>
          <p:cNvPr id="99" name="Graphic 98" descr="Right pointing backhand index">
            <a:extLst>
              <a:ext uri="{FF2B5EF4-FFF2-40B4-BE49-F238E27FC236}">
                <a16:creationId xmlns:a16="http://schemas.microsoft.com/office/drawing/2014/main" id="{C331802F-84A1-4819-9171-A6BEE911C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0339808" y="2794902"/>
            <a:ext cx="588123" cy="5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90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263</Words>
  <Application>Microsoft Office PowerPoint</Application>
  <PresentationFormat>Widescreen</PresentationFormat>
  <Paragraphs>166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Time to think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Dindar Öz</dc:creator>
  <cp:lastModifiedBy>Dindar Öz</cp:lastModifiedBy>
  <cp:revision>38</cp:revision>
  <dcterms:created xsi:type="dcterms:W3CDTF">2024-02-21T06:39:04Z</dcterms:created>
  <dcterms:modified xsi:type="dcterms:W3CDTF">2024-10-18T12:22:51Z</dcterms:modified>
</cp:coreProperties>
</file>