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72" r:id="rId3"/>
    <p:sldId id="275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118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F8BA-F64E-4F99-8A8A-3B00C9834B36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9A40-F81F-41B4-A909-A1A687A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1. 2 </a:t>
            </a:r>
            <a:r>
              <a:rPr lang="tr-TR" dirty="0" err="1"/>
              <a:t>buckets</a:t>
            </a:r>
            <a:r>
              <a:rPr lang="tr-TR" dirty="0"/>
              <a:t> (4 </a:t>
            </a:r>
            <a:r>
              <a:rPr lang="tr-TR" dirty="0" err="1"/>
              <a:t>liters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9 </a:t>
            </a:r>
            <a:r>
              <a:rPr lang="tr-TR" baseline="0" dirty="0" err="1"/>
              <a:t>liters</a:t>
            </a:r>
            <a:r>
              <a:rPr lang="tr-TR" baseline="0" dirty="0"/>
              <a:t>) </a:t>
            </a:r>
            <a:r>
              <a:rPr lang="tr-TR" baseline="0" dirty="0" err="1"/>
              <a:t>get</a:t>
            </a:r>
            <a:r>
              <a:rPr lang="tr-TR" baseline="0" dirty="0"/>
              <a:t> 6 </a:t>
            </a:r>
            <a:r>
              <a:rPr lang="tr-TR" baseline="0" dirty="0" err="1"/>
              <a:t>liters</a:t>
            </a:r>
            <a:r>
              <a:rPr lang="tr-TR" baseline="0" dirty="0"/>
              <a:t> of </a:t>
            </a:r>
            <a:r>
              <a:rPr lang="tr-TR" baseline="0" dirty="0" err="1"/>
              <a:t>water</a:t>
            </a:r>
            <a:endParaRPr lang="tr-TR" baseline="0" dirty="0"/>
          </a:p>
          <a:p>
            <a:endParaRPr lang="tr-TR" baseline="0" dirty="0"/>
          </a:p>
          <a:p>
            <a:r>
              <a:rPr lang="tr-TR" baseline="0" dirty="0"/>
              <a:t>2. 2 </a:t>
            </a:r>
            <a:r>
              <a:rPr lang="tr-TR" baseline="0" dirty="0" err="1"/>
              <a:t>sandglasses</a:t>
            </a:r>
            <a:r>
              <a:rPr lang="tr-TR" baseline="0" dirty="0"/>
              <a:t> (4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7 </a:t>
            </a:r>
            <a:r>
              <a:rPr lang="tr-TR" baseline="0" dirty="0" err="1"/>
              <a:t>mins</a:t>
            </a:r>
            <a:r>
              <a:rPr lang="tr-TR" baseline="0" dirty="0"/>
              <a:t>).  </a:t>
            </a:r>
            <a:r>
              <a:rPr lang="tr-TR" baseline="0" dirty="0" err="1"/>
              <a:t>Measure</a:t>
            </a:r>
            <a:r>
              <a:rPr lang="tr-TR" baseline="0" dirty="0"/>
              <a:t> 9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A6F3-11C3-449F-B710-50E8A10C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2415-CCFF-4917-AC06-E3F69ECC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EA30-B90A-4EF0-9DE3-C67E9CE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BA68-445B-49A0-8518-55835AB1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2A5A-DB87-49CD-B278-09A50C5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01D-C592-4E04-8775-45E770F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E297-335A-4B32-B815-305DD632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E886-FEE8-410F-9795-4DFFD9E1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AB5E-DFFB-4E1B-A191-62B592FB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C713-D40F-4BC9-AAE8-35285DA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0E83D-F95B-4010-917E-160D67EEB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6619-9C40-486A-BD6B-F00E845B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3700-BED0-4A11-96B6-CE98866A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3891-E72D-4009-96F4-E54EDCF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D7E0-636C-4FE4-9249-E8DFC3F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5E8C-282A-4DD7-A89E-B927ADEE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D0C3-F42A-4832-AA7C-5EA2D518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E544-90D0-479A-A7F8-19D2DB16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549A-599B-496F-AE6E-83FDD574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796B-D772-44FA-9A9A-5F2F7817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7E3-B55B-4B33-B27F-000E5872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6BF2-064C-42D4-AFD8-37795844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C1D5-B379-40F6-BD0C-13BDC7A5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75D5-6907-4832-86AE-1B507EE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030F-3CD1-4E79-840A-F9233E5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4073-D17C-4EC9-88D1-CA7D443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792-99B9-4C6B-8F54-FD6BAEF7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04B5-6E85-4B34-B317-31E40C5E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F5F9-EF33-4CDF-B26C-5B57D6F8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FA3C-F668-4ADA-87E0-7998982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0CA9-4CD6-4B2E-8934-EB7BAC3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41B3-98E0-4EB6-8FCF-0A7FB79B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F62E-B557-441C-B4B6-13016F02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9428-0C88-4AA7-9411-64099DB8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27EB2-52A5-4A17-BDC2-F1F5E8F7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226DB-6F25-4935-BAB3-197BB4A9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8EA6-7775-4525-8C57-B3874B1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014B2-579F-48D8-94A6-B7116F53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5213-AC8D-407D-90AA-D36E3009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839B-6BCB-4EAF-B43F-B1E0473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2439-07E7-4EEE-880C-AFFFCD4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25D9E-3C14-48FF-A7E4-405E87A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01C8-8497-4144-B129-C89461F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E666-CC9C-40DD-B2C8-4AD967C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3F6E8-4AF5-4C0A-A569-35585ABB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186-683F-401F-800C-81BD219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F69-7E5A-40EA-9453-16FF373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B72-CED4-41DC-BCC7-4A681ADC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279E0-D7E7-48FE-8446-BE4C26E4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6C5FB-4188-4DEC-9538-14E898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77F1-944E-4253-AB51-76F5DC53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40B8-14BD-45B0-BA3A-C23310D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FFE-12FD-4ABC-B7E5-297C11E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E06D1-112A-42E0-9203-21871309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02F2-D416-47A7-B9DC-E340E20A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7113C-9999-400D-A45D-92102388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581D-60B6-4707-9DC9-3C566AAC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1C2F-C646-4901-B3D3-3DCDC7C3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44BF1-E402-4A00-A878-D055A8F2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8E12-6510-4C32-B922-6B1DF864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194F-3AA3-42A3-831D-4D6C5FCE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3593-D936-4073-A167-EA74F58C312A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EF7D-23C4-4A15-AA41-23D59736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7722-D412-48BA-9491-7DCFFDBF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Three Philosophers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03DD76-FF9A-4093-92A5-F10992EB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62" y="243212"/>
            <a:ext cx="5782733" cy="5782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B0F68-EE76-489E-B33A-5F5515567ED4}"/>
              </a:ext>
            </a:extLst>
          </p:cNvPr>
          <p:cNvSpPr txBox="1"/>
          <p:nvPr/>
        </p:nvSpPr>
        <p:spPr>
          <a:xfrm>
            <a:off x="4851674" y="799064"/>
            <a:ext cx="4948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After a while they stop laughing..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02293-4B2B-429C-82A5-70618BA847B3}"/>
              </a:ext>
            </a:extLst>
          </p:cNvPr>
          <p:cNvGrpSpPr/>
          <p:nvPr/>
        </p:nvGrpSpPr>
        <p:grpSpPr>
          <a:xfrm>
            <a:off x="4047842" y="2787762"/>
            <a:ext cx="4270552" cy="3644113"/>
            <a:chOff x="4047842" y="2787762"/>
            <a:chExt cx="4270552" cy="364411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14553B9-6908-43E1-AD6D-FDDBC7A0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370" y="2939039"/>
              <a:ext cx="2350696" cy="21307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782D5A-2F66-401B-B176-753AA7EB9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7842" y="4052320"/>
              <a:ext cx="2279527" cy="23031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8FE604-3458-42A5-B153-6CF5D197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77443" y="3929781"/>
              <a:ext cx="615402" cy="6046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B02A4F-2F17-460D-8075-2B168099E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14017" y="2787762"/>
              <a:ext cx="615402" cy="60460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D7EBB5-014B-4B02-A7B0-8E8840BFE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867" y="4149800"/>
              <a:ext cx="2279527" cy="228207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5CEA4D-8F5A-4E90-8B65-7DB581DC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87134" y="4022578"/>
              <a:ext cx="615402" cy="604606"/>
            </a:xfrm>
            <a:prstGeom prst="rect">
              <a:avLst/>
            </a:prstGeom>
          </p:spPr>
        </p:pic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41CF93F7-012F-4E49-ABCF-84BA0757B1D3}"/>
                </a:ext>
              </a:extLst>
            </p:cNvPr>
            <p:cNvSpPr/>
            <p:nvPr/>
          </p:nvSpPr>
          <p:spPr>
            <a:xfrm>
              <a:off x="5990248" y="3079221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457B107C-29DD-46E7-B6E2-A95A47B50328}"/>
                </a:ext>
              </a:extLst>
            </p:cNvPr>
            <p:cNvSpPr/>
            <p:nvPr/>
          </p:nvSpPr>
          <p:spPr>
            <a:xfrm>
              <a:off x="6341203" y="3086109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952D2F14-2EA4-434B-A3C3-A1DA57D48ED6}"/>
                </a:ext>
              </a:extLst>
            </p:cNvPr>
            <p:cNvSpPr/>
            <p:nvPr/>
          </p:nvSpPr>
          <p:spPr>
            <a:xfrm>
              <a:off x="6960232" y="4296629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loud 36">
              <a:extLst>
                <a:ext uri="{FF2B5EF4-FFF2-40B4-BE49-F238E27FC236}">
                  <a16:creationId xmlns:a16="http://schemas.microsoft.com/office/drawing/2014/main" id="{445956E0-0ED4-455D-809C-1B3E054F14F3}"/>
                </a:ext>
              </a:extLst>
            </p:cNvPr>
            <p:cNvSpPr/>
            <p:nvPr/>
          </p:nvSpPr>
          <p:spPr>
            <a:xfrm>
              <a:off x="7354219" y="4292759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693C93ED-8B4A-479C-A950-3F5205ADC253}"/>
                </a:ext>
              </a:extLst>
            </p:cNvPr>
            <p:cNvSpPr/>
            <p:nvPr/>
          </p:nvSpPr>
          <p:spPr>
            <a:xfrm>
              <a:off x="4980819" y="4232084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2138CF02-F184-4E81-952F-3DE8C334DD4C}"/>
                </a:ext>
              </a:extLst>
            </p:cNvPr>
            <p:cNvSpPr/>
            <p:nvPr/>
          </p:nvSpPr>
          <p:spPr>
            <a:xfrm>
              <a:off x="5342532" y="4249730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00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20B0F68-EE76-489E-B33A-5F5515567ED4}"/>
              </a:ext>
            </a:extLst>
          </p:cNvPr>
          <p:cNvSpPr txBox="1"/>
          <p:nvPr/>
        </p:nvSpPr>
        <p:spPr>
          <a:xfrm>
            <a:off x="2345244" y="739371"/>
            <a:ext cx="916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How do they understand their own faces are painted as well?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02293-4B2B-429C-82A5-70618BA847B3}"/>
              </a:ext>
            </a:extLst>
          </p:cNvPr>
          <p:cNvGrpSpPr/>
          <p:nvPr/>
        </p:nvGrpSpPr>
        <p:grpSpPr>
          <a:xfrm>
            <a:off x="1466005" y="2077758"/>
            <a:ext cx="10582560" cy="9562016"/>
            <a:chOff x="4047842" y="2787762"/>
            <a:chExt cx="4270552" cy="364411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14553B9-6908-43E1-AD6D-FDDBC7A0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370" y="2939039"/>
              <a:ext cx="2350696" cy="21307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782D5A-2F66-401B-B176-753AA7EB9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7842" y="4052320"/>
              <a:ext cx="2279527" cy="23031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8FE604-3458-42A5-B153-6CF5D197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77443" y="3929781"/>
              <a:ext cx="615402" cy="6046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B02A4F-2F17-460D-8075-2B168099E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14017" y="2787762"/>
              <a:ext cx="615402" cy="60460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D7EBB5-014B-4B02-A7B0-8E8840BFE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867" y="4149800"/>
              <a:ext cx="2279527" cy="228207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5CEA4D-8F5A-4E90-8B65-7DB581DC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87134" y="4022578"/>
              <a:ext cx="615402" cy="604606"/>
            </a:xfrm>
            <a:prstGeom prst="rect">
              <a:avLst/>
            </a:prstGeom>
          </p:spPr>
        </p:pic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41CF93F7-012F-4E49-ABCF-84BA0757B1D3}"/>
                </a:ext>
              </a:extLst>
            </p:cNvPr>
            <p:cNvSpPr/>
            <p:nvPr/>
          </p:nvSpPr>
          <p:spPr>
            <a:xfrm>
              <a:off x="5990248" y="3079221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457B107C-29DD-46E7-B6E2-A95A47B50328}"/>
                </a:ext>
              </a:extLst>
            </p:cNvPr>
            <p:cNvSpPr/>
            <p:nvPr/>
          </p:nvSpPr>
          <p:spPr>
            <a:xfrm>
              <a:off x="6341203" y="3086109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952D2F14-2EA4-434B-A3C3-A1DA57D48ED6}"/>
                </a:ext>
              </a:extLst>
            </p:cNvPr>
            <p:cNvSpPr/>
            <p:nvPr/>
          </p:nvSpPr>
          <p:spPr>
            <a:xfrm>
              <a:off x="6960232" y="4296629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loud 36">
              <a:extLst>
                <a:ext uri="{FF2B5EF4-FFF2-40B4-BE49-F238E27FC236}">
                  <a16:creationId xmlns:a16="http://schemas.microsoft.com/office/drawing/2014/main" id="{445956E0-0ED4-455D-809C-1B3E054F14F3}"/>
                </a:ext>
              </a:extLst>
            </p:cNvPr>
            <p:cNvSpPr/>
            <p:nvPr/>
          </p:nvSpPr>
          <p:spPr>
            <a:xfrm>
              <a:off x="7354219" y="4292759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loud 37">
              <a:extLst>
                <a:ext uri="{FF2B5EF4-FFF2-40B4-BE49-F238E27FC236}">
                  <a16:creationId xmlns:a16="http://schemas.microsoft.com/office/drawing/2014/main" id="{693C93ED-8B4A-479C-A950-3F5205ADC253}"/>
                </a:ext>
              </a:extLst>
            </p:cNvPr>
            <p:cNvSpPr/>
            <p:nvPr/>
          </p:nvSpPr>
          <p:spPr>
            <a:xfrm>
              <a:off x="4980819" y="4232084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2138CF02-F184-4E81-952F-3DE8C334DD4C}"/>
                </a:ext>
              </a:extLst>
            </p:cNvPr>
            <p:cNvSpPr/>
            <p:nvPr/>
          </p:nvSpPr>
          <p:spPr>
            <a:xfrm>
              <a:off x="5342532" y="4249730"/>
              <a:ext cx="62720" cy="78020"/>
            </a:xfrm>
            <a:prstGeom prst="clou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212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90B5791-11DE-435C-B0CD-5EC7ED1E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18" y="-96017"/>
            <a:ext cx="3736684" cy="37366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03DD76-FF9A-4093-92A5-F10992EB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6" y="244077"/>
            <a:ext cx="3736684" cy="37366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2F9206-98A2-4C05-8EB3-F4A8DB81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71" y="2208283"/>
            <a:ext cx="3736684" cy="3736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4A1018-0889-47DE-BC1F-89E63C862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609" y="2456032"/>
            <a:ext cx="3736684" cy="3736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653E7B-CB8B-4EC9-BF00-EB024BDAE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-178971"/>
            <a:ext cx="3736684" cy="3736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2FEBAC-6DBB-44C4-A6F1-8D686FA7E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30" y="580807"/>
            <a:ext cx="3736684" cy="37366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BAA3223-6847-4674-85F8-DB60B2826FAB}"/>
              </a:ext>
            </a:extLst>
          </p:cNvPr>
          <p:cNvGrpSpPr/>
          <p:nvPr/>
        </p:nvGrpSpPr>
        <p:grpSpPr>
          <a:xfrm>
            <a:off x="4953707" y="3485892"/>
            <a:ext cx="1756758" cy="1827283"/>
            <a:chOff x="5863478" y="4173461"/>
            <a:chExt cx="1756758" cy="182728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73074E2-DF87-4885-9858-EBA74EB9F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478" y="4243986"/>
              <a:ext cx="1756758" cy="175675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88747E-9F08-4033-BBD4-E93DFB56C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0922" y="4173461"/>
              <a:ext cx="390875" cy="41096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1EF77F-D9B3-471D-BC90-575DB3B330C8}"/>
              </a:ext>
            </a:extLst>
          </p:cNvPr>
          <p:cNvGrpSpPr/>
          <p:nvPr/>
        </p:nvGrpSpPr>
        <p:grpSpPr>
          <a:xfrm>
            <a:off x="4041600" y="3569047"/>
            <a:ext cx="1756758" cy="1811420"/>
            <a:chOff x="4486601" y="4060231"/>
            <a:chExt cx="1756758" cy="181142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EC40392-69A1-4247-8F5C-EB40AF44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601" y="4114893"/>
              <a:ext cx="1756758" cy="175675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05CD8DB-A656-40C6-8675-03F26C5FE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82389" y="4060231"/>
              <a:ext cx="390875" cy="41096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FDE06B-6C7F-4A9E-8CFB-9C46B3749FB5}"/>
              </a:ext>
            </a:extLst>
          </p:cNvPr>
          <p:cNvGrpSpPr/>
          <p:nvPr/>
        </p:nvGrpSpPr>
        <p:grpSpPr>
          <a:xfrm>
            <a:off x="3102908" y="3429000"/>
            <a:ext cx="1756758" cy="1813650"/>
            <a:chOff x="3426531" y="4116569"/>
            <a:chExt cx="1756758" cy="1813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22A90D-1598-41B5-BC4C-1FA939869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6531" y="4173461"/>
              <a:ext cx="1756758" cy="175675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85BEE9E-42EF-40AD-88BC-18F625BE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25072" y="4116569"/>
              <a:ext cx="390875" cy="410967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0C2260-7DFB-4693-8A4E-7BB3AE56E84A}"/>
              </a:ext>
            </a:extLst>
          </p:cNvPr>
          <p:cNvSpPr txBox="1"/>
          <p:nvPr/>
        </p:nvSpPr>
        <p:spPr>
          <a:xfrm>
            <a:off x="2620196" y="6005113"/>
            <a:ext cx="672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Three philosophers are walking in the forest..</a:t>
            </a:r>
          </a:p>
        </p:txBody>
      </p:sp>
    </p:spTree>
    <p:extLst>
      <p:ext uri="{BB962C8B-B14F-4D97-AF65-F5344CB8AC3E}">
        <p14:creationId xmlns:p14="http://schemas.microsoft.com/office/powerpoint/2010/main" val="301115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03DD76-FF9A-4093-92A5-F10992EB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62" y="243212"/>
            <a:ext cx="5782733" cy="57827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403C71-4109-4837-AD79-84B4A21E72B5}"/>
              </a:ext>
            </a:extLst>
          </p:cNvPr>
          <p:cNvGrpSpPr/>
          <p:nvPr/>
        </p:nvGrpSpPr>
        <p:grpSpPr>
          <a:xfrm>
            <a:off x="2968978" y="4427314"/>
            <a:ext cx="2279528" cy="2289574"/>
            <a:chOff x="2449689" y="2650066"/>
            <a:chExt cx="3454400" cy="3454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935341-B1FD-4B94-9548-EA82504EF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62B010-7A06-42A8-B493-B192536DD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15F46-51E6-42E7-A2C0-8C4503C29DF3}"/>
              </a:ext>
            </a:extLst>
          </p:cNvPr>
          <p:cNvGrpSpPr/>
          <p:nvPr/>
        </p:nvGrpSpPr>
        <p:grpSpPr>
          <a:xfrm>
            <a:off x="2714853" y="3227103"/>
            <a:ext cx="2279528" cy="2289574"/>
            <a:chOff x="2449689" y="2650066"/>
            <a:chExt cx="3454400" cy="34544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746023-EB17-4BC4-8D53-F7CF82DF2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7A81AC-8F0E-4EE8-BAFB-2C47959F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ECEC16-C1C0-4E06-B62C-B7EAA1AEF880}"/>
              </a:ext>
            </a:extLst>
          </p:cNvPr>
          <p:cNvGrpSpPr/>
          <p:nvPr/>
        </p:nvGrpSpPr>
        <p:grpSpPr>
          <a:xfrm>
            <a:off x="3610100" y="3575292"/>
            <a:ext cx="2279528" cy="2374828"/>
            <a:chOff x="2449689" y="2650066"/>
            <a:chExt cx="3454400" cy="34544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F50B7F-E768-4445-80E3-8D929CD2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CAD378-E106-44D4-BE13-0F2A4A63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56AB0B-5433-4129-B847-2140E0A7B17C}"/>
              </a:ext>
            </a:extLst>
          </p:cNvPr>
          <p:cNvSpPr txBox="1"/>
          <p:nvPr/>
        </p:nvSpPr>
        <p:spPr>
          <a:xfrm>
            <a:off x="4851674" y="799064"/>
            <a:ext cx="6482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Then they get tired and sleep under a tree..</a:t>
            </a:r>
          </a:p>
        </p:txBody>
      </p:sp>
    </p:spTree>
    <p:extLst>
      <p:ext uri="{BB962C8B-B14F-4D97-AF65-F5344CB8AC3E}">
        <p14:creationId xmlns:p14="http://schemas.microsoft.com/office/powerpoint/2010/main" val="127382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03DD76-FF9A-4093-92A5-F10992EB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62" y="243212"/>
            <a:ext cx="5782733" cy="57827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403C71-4109-4837-AD79-84B4A21E72B5}"/>
              </a:ext>
            </a:extLst>
          </p:cNvPr>
          <p:cNvGrpSpPr/>
          <p:nvPr/>
        </p:nvGrpSpPr>
        <p:grpSpPr>
          <a:xfrm>
            <a:off x="2968978" y="4427314"/>
            <a:ext cx="2279528" cy="2289574"/>
            <a:chOff x="2449689" y="2650066"/>
            <a:chExt cx="3454400" cy="3454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935341-B1FD-4B94-9548-EA82504EF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62B010-7A06-42A8-B493-B192536DD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15F46-51E6-42E7-A2C0-8C4503C29DF3}"/>
              </a:ext>
            </a:extLst>
          </p:cNvPr>
          <p:cNvGrpSpPr/>
          <p:nvPr/>
        </p:nvGrpSpPr>
        <p:grpSpPr>
          <a:xfrm>
            <a:off x="2714853" y="3227103"/>
            <a:ext cx="2279528" cy="2289574"/>
            <a:chOff x="2449689" y="2650066"/>
            <a:chExt cx="3454400" cy="34544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746023-EB17-4BC4-8D53-F7CF82DF2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7A81AC-8F0E-4EE8-BAFB-2C47959F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ECEC16-C1C0-4E06-B62C-B7EAA1AEF880}"/>
              </a:ext>
            </a:extLst>
          </p:cNvPr>
          <p:cNvGrpSpPr/>
          <p:nvPr/>
        </p:nvGrpSpPr>
        <p:grpSpPr>
          <a:xfrm>
            <a:off x="3610100" y="3575292"/>
            <a:ext cx="2279528" cy="2374828"/>
            <a:chOff x="2449689" y="2650066"/>
            <a:chExt cx="3454400" cy="34544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F50B7F-E768-4445-80E3-8D929CD2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CAD378-E106-44D4-BE13-0F2A4A63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8103B0-48B5-4109-881A-8DC955F92649}"/>
              </a:ext>
            </a:extLst>
          </p:cNvPr>
          <p:cNvGrpSpPr/>
          <p:nvPr/>
        </p:nvGrpSpPr>
        <p:grpSpPr>
          <a:xfrm>
            <a:off x="9738069" y="4221256"/>
            <a:ext cx="2248302" cy="2151070"/>
            <a:chOff x="8304380" y="3528781"/>
            <a:chExt cx="2248302" cy="21510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9485DB-DD42-4E5A-87D2-B4E4A4CD0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1612" y="3528781"/>
              <a:ext cx="2151070" cy="21510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56BC2E-0973-4AD2-9F74-1E8F8DA7F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605737">
              <a:off x="8304380" y="4218025"/>
              <a:ext cx="772580" cy="7725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217160-5B67-4C01-83D2-417B6BA36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938" y="4641933"/>
              <a:ext cx="715573" cy="71557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35E8B0-66EF-432E-8E03-2F341247AA42}"/>
              </a:ext>
            </a:extLst>
          </p:cNvPr>
          <p:cNvSpPr txBox="1"/>
          <p:nvPr/>
        </p:nvSpPr>
        <p:spPr>
          <a:xfrm>
            <a:off x="4851674" y="799064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.. A naughty boy comes around ..</a:t>
            </a:r>
          </a:p>
        </p:txBody>
      </p:sp>
    </p:spTree>
    <p:extLst>
      <p:ext uri="{BB962C8B-B14F-4D97-AF65-F5344CB8AC3E}">
        <p14:creationId xmlns:p14="http://schemas.microsoft.com/office/powerpoint/2010/main" val="158797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03DD76-FF9A-4093-92A5-F10992EB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62" y="243212"/>
            <a:ext cx="5782733" cy="57827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403C71-4109-4837-AD79-84B4A21E72B5}"/>
              </a:ext>
            </a:extLst>
          </p:cNvPr>
          <p:cNvGrpSpPr/>
          <p:nvPr/>
        </p:nvGrpSpPr>
        <p:grpSpPr>
          <a:xfrm>
            <a:off x="2968978" y="4427314"/>
            <a:ext cx="2279528" cy="2289574"/>
            <a:chOff x="2449689" y="2650066"/>
            <a:chExt cx="3454400" cy="3454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935341-B1FD-4B94-9548-EA82504EF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62B010-7A06-42A8-B493-B192536DD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15F46-51E6-42E7-A2C0-8C4503C29DF3}"/>
              </a:ext>
            </a:extLst>
          </p:cNvPr>
          <p:cNvGrpSpPr/>
          <p:nvPr/>
        </p:nvGrpSpPr>
        <p:grpSpPr>
          <a:xfrm>
            <a:off x="2714853" y="3227103"/>
            <a:ext cx="2279528" cy="2289574"/>
            <a:chOff x="2449689" y="2650066"/>
            <a:chExt cx="3454400" cy="34544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746023-EB17-4BC4-8D53-F7CF82DF2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7A81AC-8F0E-4EE8-BAFB-2C47959F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ECEC16-C1C0-4E06-B62C-B7EAA1AEF880}"/>
              </a:ext>
            </a:extLst>
          </p:cNvPr>
          <p:cNvGrpSpPr/>
          <p:nvPr/>
        </p:nvGrpSpPr>
        <p:grpSpPr>
          <a:xfrm>
            <a:off x="3610100" y="3575292"/>
            <a:ext cx="2279528" cy="2374828"/>
            <a:chOff x="2449689" y="2650066"/>
            <a:chExt cx="3454400" cy="34544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F50B7F-E768-4445-80E3-8D929CD2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CAD378-E106-44D4-BE13-0F2A4A63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8103B0-48B5-4109-881A-8DC955F92649}"/>
              </a:ext>
            </a:extLst>
          </p:cNvPr>
          <p:cNvGrpSpPr/>
          <p:nvPr/>
        </p:nvGrpSpPr>
        <p:grpSpPr>
          <a:xfrm>
            <a:off x="5782931" y="4291497"/>
            <a:ext cx="1368784" cy="1297491"/>
            <a:chOff x="8304380" y="3528781"/>
            <a:chExt cx="2248302" cy="21510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9485DB-DD42-4E5A-87D2-B4E4A4CD0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1612" y="3528781"/>
              <a:ext cx="2151070" cy="21510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56BC2E-0973-4AD2-9F74-1E8F8DA7F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605737">
              <a:off x="8304380" y="4218025"/>
              <a:ext cx="772580" cy="7725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217160-5B67-4C01-83D2-417B6BA36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938" y="4641933"/>
              <a:ext cx="715573" cy="71557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0B0F68-EE76-489E-B33A-5F5515567ED4}"/>
              </a:ext>
            </a:extLst>
          </p:cNvPr>
          <p:cNvSpPr txBox="1"/>
          <p:nvPr/>
        </p:nvSpPr>
        <p:spPr>
          <a:xfrm>
            <a:off x="4851674" y="799064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.. And paints their faces and run away..</a:t>
            </a:r>
          </a:p>
        </p:txBody>
      </p:sp>
    </p:spTree>
    <p:extLst>
      <p:ext uri="{BB962C8B-B14F-4D97-AF65-F5344CB8AC3E}">
        <p14:creationId xmlns:p14="http://schemas.microsoft.com/office/powerpoint/2010/main" val="36983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03DD76-FF9A-4093-92A5-F10992EB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62" y="243212"/>
            <a:ext cx="5782733" cy="57827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403C71-4109-4837-AD79-84B4A21E72B5}"/>
              </a:ext>
            </a:extLst>
          </p:cNvPr>
          <p:cNvGrpSpPr/>
          <p:nvPr/>
        </p:nvGrpSpPr>
        <p:grpSpPr>
          <a:xfrm>
            <a:off x="2968978" y="4427314"/>
            <a:ext cx="2279528" cy="2289574"/>
            <a:chOff x="2449689" y="2650066"/>
            <a:chExt cx="3454400" cy="3454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935341-B1FD-4B94-9548-EA82504EF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62B010-7A06-42A8-B493-B192536DD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15F46-51E6-42E7-A2C0-8C4503C29DF3}"/>
              </a:ext>
            </a:extLst>
          </p:cNvPr>
          <p:cNvGrpSpPr/>
          <p:nvPr/>
        </p:nvGrpSpPr>
        <p:grpSpPr>
          <a:xfrm>
            <a:off x="2714853" y="3227103"/>
            <a:ext cx="2279528" cy="2289574"/>
            <a:chOff x="2449689" y="2650066"/>
            <a:chExt cx="3454400" cy="34544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746023-EB17-4BC4-8D53-F7CF82DF2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7A81AC-8F0E-4EE8-BAFB-2C47959F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ECEC16-C1C0-4E06-B62C-B7EAA1AEF880}"/>
              </a:ext>
            </a:extLst>
          </p:cNvPr>
          <p:cNvGrpSpPr/>
          <p:nvPr/>
        </p:nvGrpSpPr>
        <p:grpSpPr>
          <a:xfrm>
            <a:off x="3610100" y="3575292"/>
            <a:ext cx="2279528" cy="2374828"/>
            <a:chOff x="2449689" y="2650066"/>
            <a:chExt cx="3454400" cy="34544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F50B7F-E768-4445-80E3-8D929CD2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CAD378-E106-44D4-BE13-0F2A4A63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0B0F68-EE76-489E-B33A-5F5515567ED4}"/>
              </a:ext>
            </a:extLst>
          </p:cNvPr>
          <p:cNvSpPr txBox="1"/>
          <p:nvPr/>
        </p:nvSpPr>
        <p:spPr>
          <a:xfrm>
            <a:off x="4851674" y="799064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.. And paints their faces and run away..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30ED6402-774E-4334-A1FE-71F20006070C}"/>
              </a:ext>
            </a:extLst>
          </p:cNvPr>
          <p:cNvSpPr/>
          <p:nvPr/>
        </p:nvSpPr>
        <p:spPr>
          <a:xfrm>
            <a:off x="5480774" y="4684686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9EA4CE9B-6897-41F0-99F6-0BA148F58353}"/>
              </a:ext>
            </a:extLst>
          </p:cNvPr>
          <p:cNvSpPr/>
          <p:nvPr/>
        </p:nvSpPr>
        <p:spPr>
          <a:xfrm>
            <a:off x="5312183" y="4526296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457B107C-29DD-46E7-B6E2-A95A47B50328}"/>
              </a:ext>
            </a:extLst>
          </p:cNvPr>
          <p:cNvSpPr/>
          <p:nvPr/>
        </p:nvSpPr>
        <p:spPr>
          <a:xfrm>
            <a:off x="4566189" y="4312479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1CF93F7-012F-4E49-ABCF-84BA0757B1D3}"/>
              </a:ext>
            </a:extLst>
          </p:cNvPr>
          <p:cNvSpPr/>
          <p:nvPr/>
        </p:nvSpPr>
        <p:spPr>
          <a:xfrm>
            <a:off x="4433019" y="4144763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B125395D-B1BA-4A00-AE5A-5446245EFF28}"/>
              </a:ext>
            </a:extLst>
          </p:cNvPr>
          <p:cNvSpPr/>
          <p:nvPr/>
        </p:nvSpPr>
        <p:spPr>
          <a:xfrm>
            <a:off x="4820314" y="5476570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C6F2765C-CCB2-404C-A372-030F36853D5A}"/>
              </a:ext>
            </a:extLst>
          </p:cNvPr>
          <p:cNvSpPr/>
          <p:nvPr/>
        </p:nvSpPr>
        <p:spPr>
          <a:xfrm>
            <a:off x="4665685" y="5341377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04162-5F53-4385-9643-A942B63FC48D}"/>
              </a:ext>
            </a:extLst>
          </p:cNvPr>
          <p:cNvGrpSpPr/>
          <p:nvPr/>
        </p:nvGrpSpPr>
        <p:grpSpPr>
          <a:xfrm>
            <a:off x="5782931" y="4291497"/>
            <a:ext cx="1368784" cy="1297491"/>
            <a:chOff x="8304380" y="3528781"/>
            <a:chExt cx="2248302" cy="215107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9C4FEC-804E-4D3B-B6E3-A7527E3B1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1612" y="3528781"/>
              <a:ext cx="2151070" cy="21510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FD29E04-F89E-41A3-B1E1-606E599C8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605737">
              <a:off x="8304380" y="4218025"/>
              <a:ext cx="772580" cy="7725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DB9D28E-CDD2-4160-91FE-A9F4CE721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7938" y="4641933"/>
              <a:ext cx="715573" cy="715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81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03DD76-FF9A-4093-92A5-F10992EB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62" y="243212"/>
            <a:ext cx="5782733" cy="57827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403C71-4109-4837-AD79-84B4A21E72B5}"/>
              </a:ext>
            </a:extLst>
          </p:cNvPr>
          <p:cNvGrpSpPr/>
          <p:nvPr/>
        </p:nvGrpSpPr>
        <p:grpSpPr>
          <a:xfrm>
            <a:off x="2968978" y="4427314"/>
            <a:ext cx="2279528" cy="2289574"/>
            <a:chOff x="2449689" y="2650066"/>
            <a:chExt cx="3454400" cy="3454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935341-B1FD-4B94-9548-EA82504EF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62B010-7A06-42A8-B493-B192536DD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15F46-51E6-42E7-A2C0-8C4503C29DF3}"/>
              </a:ext>
            </a:extLst>
          </p:cNvPr>
          <p:cNvGrpSpPr/>
          <p:nvPr/>
        </p:nvGrpSpPr>
        <p:grpSpPr>
          <a:xfrm>
            <a:off x="2714853" y="3227103"/>
            <a:ext cx="2279528" cy="2289574"/>
            <a:chOff x="2449689" y="2650066"/>
            <a:chExt cx="3454400" cy="34544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746023-EB17-4BC4-8D53-F7CF82DF2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7A81AC-8F0E-4EE8-BAFB-2C47959F2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ECEC16-C1C0-4E06-B62C-B7EAA1AEF880}"/>
              </a:ext>
            </a:extLst>
          </p:cNvPr>
          <p:cNvGrpSpPr/>
          <p:nvPr/>
        </p:nvGrpSpPr>
        <p:grpSpPr>
          <a:xfrm>
            <a:off x="3610100" y="3575292"/>
            <a:ext cx="2279528" cy="2374828"/>
            <a:chOff x="2449689" y="2650066"/>
            <a:chExt cx="3454400" cy="34544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F50B7F-E768-4445-80E3-8D929CD2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89" y="2650066"/>
              <a:ext cx="3454400" cy="345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CAD378-E106-44D4-BE13-0F2A4A63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798728">
              <a:off x="4910809" y="3776727"/>
              <a:ext cx="783839" cy="74029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0B0F68-EE76-489E-B33A-5F5515567ED4}"/>
              </a:ext>
            </a:extLst>
          </p:cNvPr>
          <p:cNvSpPr txBox="1"/>
          <p:nvPr/>
        </p:nvSpPr>
        <p:spPr>
          <a:xfrm>
            <a:off x="4851674" y="799064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.. And paints their faces and run away..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30ED6402-774E-4334-A1FE-71F20006070C}"/>
              </a:ext>
            </a:extLst>
          </p:cNvPr>
          <p:cNvSpPr/>
          <p:nvPr/>
        </p:nvSpPr>
        <p:spPr>
          <a:xfrm>
            <a:off x="5480774" y="4684686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9EA4CE9B-6897-41F0-99F6-0BA148F58353}"/>
              </a:ext>
            </a:extLst>
          </p:cNvPr>
          <p:cNvSpPr/>
          <p:nvPr/>
        </p:nvSpPr>
        <p:spPr>
          <a:xfrm>
            <a:off x="5312183" y="4526296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457B107C-29DD-46E7-B6E2-A95A47B50328}"/>
              </a:ext>
            </a:extLst>
          </p:cNvPr>
          <p:cNvSpPr/>
          <p:nvPr/>
        </p:nvSpPr>
        <p:spPr>
          <a:xfrm>
            <a:off x="4566189" y="4312479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1CF93F7-012F-4E49-ABCF-84BA0757B1D3}"/>
              </a:ext>
            </a:extLst>
          </p:cNvPr>
          <p:cNvSpPr/>
          <p:nvPr/>
        </p:nvSpPr>
        <p:spPr>
          <a:xfrm>
            <a:off x="4433019" y="4144763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B125395D-B1BA-4A00-AE5A-5446245EFF28}"/>
              </a:ext>
            </a:extLst>
          </p:cNvPr>
          <p:cNvSpPr/>
          <p:nvPr/>
        </p:nvSpPr>
        <p:spPr>
          <a:xfrm>
            <a:off x="4820314" y="5476570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C6F2765C-CCB2-404C-A372-030F36853D5A}"/>
              </a:ext>
            </a:extLst>
          </p:cNvPr>
          <p:cNvSpPr/>
          <p:nvPr/>
        </p:nvSpPr>
        <p:spPr>
          <a:xfrm>
            <a:off x="4665685" y="5341377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703DD76-FF9A-4093-92A5-F10992EB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62" y="243212"/>
            <a:ext cx="5782733" cy="5782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4553B9-6908-43E1-AD6D-FDDBC7A048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70" y="2939039"/>
            <a:ext cx="2350696" cy="2130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D782D5A-2F66-401B-B176-753AA7EB97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42" y="4052320"/>
            <a:ext cx="2279527" cy="23031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B0F68-EE76-489E-B33A-5F5515567ED4}"/>
              </a:ext>
            </a:extLst>
          </p:cNvPr>
          <p:cNvSpPr txBox="1"/>
          <p:nvPr/>
        </p:nvSpPr>
        <p:spPr>
          <a:xfrm>
            <a:off x="4851674" y="799064"/>
            <a:ext cx="590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When they wake up, they get confused..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D7EBB5-014B-4B02-A7B0-8E8840BF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67" y="4149800"/>
            <a:ext cx="2279527" cy="228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0DE59-1F01-449C-957F-32C0E56C5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41" y="2839986"/>
            <a:ext cx="501890" cy="5018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68A520-3045-4296-85EF-90BC44935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85" y="4061534"/>
            <a:ext cx="501890" cy="5018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67EC66-3855-41BB-B68F-F5E7B5767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595" y="3993692"/>
            <a:ext cx="501890" cy="501890"/>
          </a:xfrm>
          <a:prstGeom prst="rect">
            <a:avLst/>
          </a:prstGeom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41CF93F7-012F-4E49-ABCF-84BA0757B1D3}"/>
              </a:ext>
            </a:extLst>
          </p:cNvPr>
          <p:cNvSpPr/>
          <p:nvPr/>
        </p:nvSpPr>
        <p:spPr>
          <a:xfrm>
            <a:off x="6033280" y="3089979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457B107C-29DD-46E7-B6E2-A95A47B50328}"/>
              </a:ext>
            </a:extLst>
          </p:cNvPr>
          <p:cNvSpPr/>
          <p:nvPr/>
        </p:nvSpPr>
        <p:spPr>
          <a:xfrm>
            <a:off x="6298171" y="3107625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952D2F14-2EA4-434B-A3C3-A1DA57D48ED6}"/>
              </a:ext>
            </a:extLst>
          </p:cNvPr>
          <p:cNvSpPr/>
          <p:nvPr/>
        </p:nvSpPr>
        <p:spPr>
          <a:xfrm>
            <a:off x="7035538" y="4328903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445956E0-0ED4-455D-809C-1B3E054F14F3}"/>
              </a:ext>
            </a:extLst>
          </p:cNvPr>
          <p:cNvSpPr/>
          <p:nvPr/>
        </p:nvSpPr>
        <p:spPr>
          <a:xfrm>
            <a:off x="7300429" y="4346549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93C93ED-8B4A-479C-A950-3F5205ADC253}"/>
              </a:ext>
            </a:extLst>
          </p:cNvPr>
          <p:cNvSpPr/>
          <p:nvPr/>
        </p:nvSpPr>
        <p:spPr>
          <a:xfrm>
            <a:off x="5023851" y="4264358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138CF02-F184-4E81-952F-3DE8C334DD4C}"/>
              </a:ext>
            </a:extLst>
          </p:cNvPr>
          <p:cNvSpPr/>
          <p:nvPr/>
        </p:nvSpPr>
        <p:spPr>
          <a:xfrm>
            <a:off x="5288742" y="4282004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D782D5A-2F66-401B-B176-753AA7EB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42" y="4052320"/>
            <a:ext cx="2279527" cy="23031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1A3239-4DDC-49DE-AE91-8FC5EA9B93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3034" y="3957790"/>
            <a:ext cx="615402" cy="5838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4553B9-6908-43E1-AD6D-FDDBC7A048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70" y="2939039"/>
            <a:ext cx="2350696" cy="2130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83D974-E907-48FC-B1AA-7EA1E6066F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5185" y="2794922"/>
            <a:ext cx="615402" cy="5838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D7EBB5-014B-4B02-A7B0-8E8840BF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67" y="4149800"/>
            <a:ext cx="2279527" cy="22820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68A520-3045-4296-85EF-90BC44935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85" y="4061534"/>
            <a:ext cx="501890" cy="501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35B597-8CD3-43FB-8B46-B190FC8824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7923" y="4020539"/>
            <a:ext cx="615402" cy="5838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03DD76-FF9A-4093-92A5-F10992EBB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62" y="243212"/>
            <a:ext cx="5782733" cy="5782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B0F68-EE76-489E-B33A-5F5515567ED4}"/>
              </a:ext>
            </a:extLst>
          </p:cNvPr>
          <p:cNvSpPr txBox="1"/>
          <p:nvPr/>
        </p:nvSpPr>
        <p:spPr>
          <a:xfrm>
            <a:off x="4851674" y="799064"/>
            <a:ext cx="502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And start laughing at each other..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1CF93F7-012F-4E49-ABCF-84BA0757B1D3}"/>
              </a:ext>
            </a:extLst>
          </p:cNvPr>
          <p:cNvSpPr/>
          <p:nvPr/>
        </p:nvSpPr>
        <p:spPr>
          <a:xfrm>
            <a:off x="5990248" y="3079221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457B107C-29DD-46E7-B6E2-A95A47B50328}"/>
              </a:ext>
            </a:extLst>
          </p:cNvPr>
          <p:cNvSpPr/>
          <p:nvPr/>
        </p:nvSpPr>
        <p:spPr>
          <a:xfrm>
            <a:off x="6341203" y="3086109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952D2F14-2EA4-434B-A3C3-A1DA57D48ED6}"/>
              </a:ext>
            </a:extLst>
          </p:cNvPr>
          <p:cNvSpPr/>
          <p:nvPr/>
        </p:nvSpPr>
        <p:spPr>
          <a:xfrm>
            <a:off x="6960232" y="4296629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445956E0-0ED4-455D-809C-1B3E054F14F3}"/>
              </a:ext>
            </a:extLst>
          </p:cNvPr>
          <p:cNvSpPr/>
          <p:nvPr/>
        </p:nvSpPr>
        <p:spPr>
          <a:xfrm>
            <a:off x="7354219" y="4292759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93C93ED-8B4A-479C-A950-3F5205ADC253}"/>
              </a:ext>
            </a:extLst>
          </p:cNvPr>
          <p:cNvSpPr/>
          <p:nvPr/>
        </p:nvSpPr>
        <p:spPr>
          <a:xfrm>
            <a:off x="4980819" y="4232084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2138CF02-F184-4E81-952F-3DE8C334DD4C}"/>
              </a:ext>
            </a:extLst>
          </p:cNvPr>
          <p:cNvSpPr/>
          <p:nvPr/>
        </p:nvSpPr>
        <p:spPr>
          <a:xfrm>
            <a:off x="5342532" y="4249730"/>
            <a:ext cx="62720" cy="7802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123</Words>
  <Application>Microsoft Office PowerPoint</Application>
  <PresentationFormat>Widescreen</PresentationFormat>
  <Paragraphs>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Time to think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Dindar Öz</dc:creator>
  <cp:lastModifiedBy>Dindar Öz</cp:lastModifiedBy>
  <cp:revision>43</cp:revision>
  <dcterms:created xsi:type="dcterms:W3CDTF">2024-02-21T06:39:04Z</dcterms:created>
  <dcterms:modified xsi:type="dcterms:W3CDTF">2024-02-24T16:43:28Z</dcterms:modified>
</cp:coreProperties>
</file>