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Groups of Coins with Equal Heads 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are blindfolded in front of a table..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167E15E-81DD-4281-A254-3DEEE0417F6F}"/>
              </a:ext>
            </a:extLst>
          </p:cNvPr>
          <p:cNvGrpSpPr/>
          <p:nvPr/>
        </p:nvGrpSpPr>
        <p:grpSpPr>
          <a:xfrm>
            <a:off x="3263166" y="3670657"/>
            <a:ext cx="4368123" cy="3078890"/>
            <a:chOff x="3263166" y="3670657"/>
            <a:chExt cx="4368123" cy="30788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BA4F90-FC78-404E-87D9-7148623E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166" y="3670657"/>
              <a:ext cx="4368123" cy="30788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430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959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253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422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40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869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810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010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63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857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775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304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245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445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598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281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810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104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7783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There are 10 heads and 90 tails..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67E15E-81DD-4281-A254-3DEEE0417F6F}"/>
              </a:ext>
            </a:extLst>
          </p:cNvPr>
          <p:cNvGrpSpPr>
            <a:grpSpLocks noChangeAspect="1"/>
          </p:cNvGrpSpPr>
          <p:nvPr/>
        </p:nvGrpSpPr>
        <p:grpSpPr>
          <a:xfrm>
            <a:off x="602027" y="2439734"/>
            <a:ext cx="11223083" cy="7910638"/>
            <a:chOff x="3263166" y="3670657"/>
            <a:chExt cx="4368123" cy="30788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BA4F90-FC78-404E-87D9-7148623E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166" y="3670657"/>
              <a:ext cx="4368123" cy="30788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430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959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253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422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40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869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810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010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63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857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775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304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245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445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598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281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810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104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05173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167E15E-81DD-4281-A254-3DEEE0417F6F}"/>
              </a:ext>
            </a:extLst>
          </p:cNvPr>
          <p:cNvGrpSpPr/>
          <p:nvPr/>
        </p:nvGrpSpPr>
        <p:grpSpPr>
          <a:xfrm>
            <a:off x="3263166" y="3670657"/>
            <a:ext cx="4368123" cy="3078890"/>
            <a:chOff x="3263166" y="3670657"/>
            <a:chExt cx="4368123" cy="30788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BA4F90-FC78-404E-87D9-7148623E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166" y="3670657"/>
              <a:ext cx="4368123" cy="30788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430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959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253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422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222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40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869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810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010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63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857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657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775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304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245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445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598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163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281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810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104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759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can flip any coins we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A4F90-FC78-404E-87D9-7148623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6" y="3670657"/>
            <a:ext cx="4368123" cy="3078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17ABC5-591E-4086-92DF-BEDD0A027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12" y="381952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5CD267-BAB6-4471-B281-D7CDD333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389938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9DA2EA-D936-43A5-BFC1-AD0765743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412432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4235DD-13A7-4BB1-9EB6-09048EC0D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0" y="392758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A2FEDF-71F5-4E56-BC37-DAA88FC3C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59" y="4136547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8022B4-EB93-46F8-91F5-CF101F59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0" y="406435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DC7FF1-0721-4E6A-A0C3-3F699B53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0" y="388410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7F71B9-A9FA-46E5-81BB-EAF6F7D8C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3" y="3720727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EF01FB-F6D1-4DB3-B6E9-E7E36CDC9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22" y="387192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F34511-7D00-4003-A79E-84E8DDFFA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22" y="395178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7765C2-9A56-4D09-BDC8-C5995E8EC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22" y="417672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845507-2B47-4430-9085-4FE3B60A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40" y="397999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9B7D27-BAEE-4E32-8943-4778EB7E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69" y="4188952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045310-E3DB-4318-B1FD-5105D9ECF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10" y="411676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238AD4-991E-4246-B07A-EC8F6F778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10" y="393651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97CC68-13CC-4C48-B3D5-09096F80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63" y="3773132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0B3D9D-B355-4710-879F-2621EE6E9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57" y="38426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7DA4D84-124C-4147-AD71-C5EA6DAE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57" y="3922528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A160CD-C8CF-4CFE-8043-4CC09ABAE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57" y="41474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3CD4DF-14D9-481C-94E6-D8B964F2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75" y="395073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A6DB0B4-B7D7-4360-B655-09A8B6A59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04" y="415969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A0AE1E-4905-43BA-8A15-046D2A58D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45" y="40875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997645-77C2-4686-8138-92961AF07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45" y="3907253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535B40-25DF-4ED7-8EF8-220F42F2F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98" y="374387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28DBEE-F1F8-4AB7-B171-C70B0699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63" y="37827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19EC99-DEEA-489B-A72E-61CDBE0D2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3" y="3862563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EC502-AEC6-4C21-883C-0C9C5CED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3" y="40875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4C0AB1E-C45F-4FA5-A80C-DDC2D0F8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81" y="38907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B68B435-4E49-4443-AFE5-0575050A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10" y="409973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56E57F-F471-4DAF-A970-6BD143986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51" y="402753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B41581-2400-49EB-8280-202BBF60E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51" y="3847288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1EE04B8-EC11-449D-8310-0A4D11DED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4" y="368391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0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805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are supposed to separate the coins into two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A4F90-FC78-404E-87D9-7148623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6" y="3670657"/>
            <a:ext cx="4368123" cy="3078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17ABC5-591E-4086-92DF-BEDD0A027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12" y="381952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5CD267-BAB6-4471-B281-D7CDD333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389938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9DA2EA-D936-43A5-BFC1-AD0765743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55" y="412432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4235DD-13A7-4BB1-9EB6-09048EC0D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12" y="392758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A2FEDF-71F5-4E56-BC37-DAA88FC3C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02" y="4136547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8022B4-EB93-46F8-91F5-CF101F59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0" y="406435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DC7FF1-0721-4E6A-A0C3-3F699B53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0" y="388410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7F71B9-A9FA-46E5-81BB-EAF6F7D8C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96" y="3720727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EF01FB-F6D1-4DB3-B6E9-E7E36CDC9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19" y="387192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F34511-7D00-4003-A79E-84E8DDFFA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19" y="395178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7765C2-9A56-4D09-BDC8-C5995E8EC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19" y="4176726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845507-2B47-4430-9085-4FE3B60A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37" y="397999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9B7D27-BAEE-4E32-8943-4778EB7E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66" y="4188952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045310-E3DB-4318-B1FD-5105D9ECF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07" y="4116761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238AD4-991E-4246-B07A-EC8F6F778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2" y="393651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97CC68-13CC-4C48-B3D5-09096F80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60" y="3773132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0B3D9D-B355-4710-879F-2621EE6E9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54" y="38426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7DA4D84-124C-4147-AD71-C5EA6DAE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54" y="3922528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A160CD-C8CF-4CFE-8043-4CC09ABAE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54" y="41474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3CD4DF-14D9-481C-94E6-D8B964F2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72" y="395073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A6DB0B4-B7D7-4360-B655-09A8B6A59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01" y="415969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A0AE1E-4905-43BA-8A15-046D2A58D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8" y="40875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997645-77C2-4686-8138-92961AF07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88" y="3907253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535B40-25DF-4ED7-8EF8-220F42F2F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95" y="3743875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28DBEE-F1F8-4AB7-B171-C70B0699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63" y="37827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19EC99-DEEA-489B-A72E-61CDBE0D2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2" y="3862563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EC502-AEC6-4C21-883C-0C9C5CED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2" y="4087504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4C0AB1E-C45F-4FA5-A80C-DDC2D0F8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00" y="389076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B68B435-4E49-4443-AFE5-0575050A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29" y="409973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56E57F-F471-4DAF-A970-6BD143986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51" y="4027539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B41581-2400-49EB-8280-202BBF60E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51" y="3847288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1EE04B8-EC11-449D-8310-0A4D11DED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47" y="3683910"/>
            <a:ext cx="224941" cy="224941"/>
          </a:xfrm>
          <a:prstGeom prst="rect">
            <a:avLst/>
          </a:prstGeom>
          <a:scene3d>
            <a:camera prst="orthographicFront">
              <a:rot lat="1799999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076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754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group must contain the same number of heads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A4F90-FC78-404E-87D9-7148623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6" y="3670657"/>
            <a:ext cx="4368123" cy="30788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22990BF-ADAB-4D5F-AE6D-9DB0BA5A2683}"/>
              </a:ext>
            </a:extLst>
          </p:cNvPr>
          <p:cNvGrpSpPr/>
          <p:nvPr/>
        </p:nvGrpSpPr>
        <p:grpSpPr>
          <a:xfrm>
            <a:off x="5909054" y="3743875"/>
            <a:ext cx="1284424" cy="670018"/>
            <a:chOff x="5909054" y="3743875"/>
            <a:chExt cx="1284424" cy="6700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619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537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066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007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60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054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972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501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795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40CAD-0F84-4192-AD7A-7C3C119188A1}"/>
              </a:ext>
            </a:extLst>
          </p:cNvPr>
          <p:cNvGrpSpPr/>
          <p:nvPr/>
        </p:nvGrpSpPr>
        <p:grpSpPr>
          <a:xfrm>
            <a:off x="3947982" y="3683910"/>
            <a:ext cx="1004547" cy="677578"/>
            <a:chOff x="3947982" y="3683910"/>
            <a:chExt cx="1004547" cy="6775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655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712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02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96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292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588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788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100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629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447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5378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289602" y="578813"/>
            <a:ext cx="754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group must contain the same number of heads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A4F90-FC78-404E-87D9-7148623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6" y="3670657"/>
            <a:ext cx="4368123" cy="30788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22990BF-ADAB-4D5F-AE6D-9DB0BA5A2683}"/>
              </a:ext>
            </a:extLst>
          </p:cNvPr>
          <p:cNvGrpSpPr/>
          <p:nvPr/>
        </p:nvGrpSpPr>
        <p:grpSpPr>
          <a:xfrm>
            <a:off x="5909054" y="3743875"/>
            <a:ext cx="1284424" cy="670018"/>
            <a:chOff x="5909054" y="3743875"/>
            <a:chExt cx="1284424" cy="6700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619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537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066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007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60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054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972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501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795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40CAD-0F84-4192-AD7A-7C3C119188A1}"/>
              </a:ext>
            </a:extLst>
          </p:cNvPr>
          <p:cNvGrpSpPr/>
          <p:nvPr/>
        </p:nvGrpSpPr>
        <p:grpSpPr>
          <a:xfrm>
            <a:off x="3947982" y="3683910"/>
            <a:ext cx="1004547" cy="677578"/>
            <a:chOff x="3947982" y="3683910"/>
            <a:chExt cx="1004547" cy="6775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655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712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02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96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292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588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788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100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629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447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8135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829F1-CC27-4981-9FD4-D877E6B2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6" y="1647898"/>
            <a:ext cx="3287401" cy="189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A4F90-FC78-404E-87D9-7148623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6" y="3670657"/>
            <a:ext cx="4368123" cy="30788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22990BF-ADAB-4D5F-AE6D-9DB0BA5A2683}"/>
              </a:ext>
            </a:extLst>
          </p:cNvPr>
          <p:cNvGrpSpPr/>
          <p:nvPr/>
        </p:nvGrpSpPr>
        <p:grpSpPr>
          <a:xfrm>
            <a:off x="5909054" y="3743875"/>
            <a:ext cx="1284424" cy="670018"/>
            <a:chOff x="5909054" y="3743875"/>
            <a:chExt cx="1284424" cy="6700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EF01FB-F6D1-4DB3-B6E9-E7E36CDC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619" y="38719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F34511-7D00-4003-A79E-84E8DDFF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395178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7765C2-9A56-4D09-BDC8-C5995E8E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419" y="417672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845507-2B47-4430-9085-4FE3B60A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537" y="397999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9B7D27-BAEE-4E32-8943-4778EB7E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066" y="418895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5310-E3DB-4318-B1FD-5105D9EC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007" y="411676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97CC68-13CC-4C48-B3D5-09096F80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60" y="3773132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0B3D9D-B355-4710-879F-2621EE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054" y="38426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DA4D84-124C-4147-AD71-C5EA6DAEA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392252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A160CD-C8CF-4CFE-8043-4CC09ABA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854" y="41474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83CD4DF-14D9-481C-94E6-D8B964F2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972" y="395073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A6DB0B4-B7D7-4360-B655-09A8B6A5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501" y="415969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535B40-25DF-4ED7-8EF8-220F42F2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795" y="374387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40CAD-0F84-4192-AD7A-7C3C119188A1}"/>
              </a:ext>
            </a:extLst>
          </p:cNvPr>
          <p:cNvGrpSpPr/>
          <p:nvPr/>
        </p:nvGrpSpPr>
        <p:grpSpPr>
          <a:xfrm>
            <a:off x="3947982" y="3683910"/>
            <a:ext cx="1004547" cy="677578"/>
            <a:chOff x="3947982" y="3683910"/>
            <a:chExt cx="1004547" cy="6775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17ABC5-591E-4086-92DF-BEDD0A02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512" y="38195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5CD267-BAB6-4471-B281-D7CDD33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12" y="389938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9DA2EA-D936-43A5-BFC1-AD076574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655" y="4124321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4235DD-13A7-4BB1-9EB6-09048EC0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712" y="392758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A2FEDF-71F5-4E56-BC37-DAA88FC3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02" y="413654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8022B4-EB93-46F8-91F5-CF101F59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900" y="4064356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DC7FF1-0721-4E6A-A0C3-3F699B53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00" y="3884105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7F71B9-A9FA-46E5-81BB-EAF6F7D8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96" y="3720727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238AD4-991E-4246-B07A-EC8F6F77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292" y="39365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DA0AE1E-4905-43BA-8A15-046D2A5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588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997645-77C2-4686-8138-92961AF0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788" y="390725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928DBEE-F1F8-4AB7-B171-C70B069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63" y="37827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19EC99-DEEA-489B-A72E-61CDBE0D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3862563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A5EC502-AEC6-4C21-883C-0C9C5CED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2" y="4087504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4C0AB1E-C45F-4FA5-A80C-DDC2D0F8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100" y="389076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8B435-4E49-4443-AFE5-0575050A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629" y="409973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556E57F-F471-4DAF-A970-6BD14398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751" y="4027539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41581-2400-49EB-8280-202BBF60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51" y="3847288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EE04B8-EC11-449D-8310-0A4D11DE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447" y="3683910"/>
              <a:ext cx="224941" cy="224941"/>
            </a:xfrm>
            <a:prstGeom prst="rect">
              <a:avLst/>
            </a:prstGeom>
            <a:scene3d>
              <a:camera prst="orthographicFront">
                <a:rot lat="17999990" lon="0" rev="0"/>
              </a:camera>
              <a:lightRig rig="threePt" dir="t"/>
            </a:scene3d>
          </p:spPr>
        </p:pic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AAE23F2-E224-4A3F-BB9E-2029A928737C}"/>
              </a:ext>
            </a:extLst>
          </p:cNvPr>
          <p:cNvSpPr/>
          <p:nvPr/>
        </p:nvSpPr>
        <p:spPr>
          <a:xfrm>
            <a:off x="5069252" y="13166"/>
            <a:ext cx="3573628" cy="1631171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How  can I do this?</a:t>
            </a:r>
          </a:p>
        </p:txBody>
      </p:sp>
    </p:spTree>
    <p:extLst>
      <p:ext uri="{BB962C8B-B14F-4D97-AF65-F5344CB8AC3E}">
        <p14:creationId xmlns:p14="http://schemas.microsoft.com/office/powerpoint/2010/main" val="245219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83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31</cp:revision>
  <dcterms:created xsi:type="dcterms:W3CDTF">2024-02-21T06:39:04Z</dcterms:created>
  <dcterms:modified xsi:type="dcterms:W3CDTF">2024-10-18T12:24:40Z</dcterms:modified>
</cp:coreProperties>
</file>