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64" r:id="rId3"/>
    <p:sldId id="274" r:id="rId4"/>
    <p:sldId id="275" r:id="rId5"/>
    <p:sldId id="278" r:id="rId6"/>
    <p:sldId id="277" r:id="rId7"/>
    <p:sldId id="279" r:id="rId8"/>
    <p:sldId id="280" r:id="rId9"/>
    <p:sldId id="276" r:id="rId10"/>
    <p:sldId id="281" r:id="rId11"/>
    <p:sldId id="282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2F8BA-F64E-4F99-8A8A-3B00C9834B3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B9A40-F81F-41B4-A909-A1A687A0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1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1. 2 </a:t>
            </a:r>
            <a:r>
              <a:rPr lang="tr-TR" dirty="0" err="1"/>
              <a:t>buckets</a:t>
            </a:r>
            <a:r>
              <a:rPr lang="tr-TR" dirty="0"/>
              <a:t> (4 </a:t>
            </a:r>
            <a:r>
              <a:rPr lang="tr-TR" dirty="0" err="1"/>
              <a:t>liters</a:t>
            </a:r>
            <a:r>
              <a:rPr lang="tr-TR" baseline="0" dirty="0"/>
              <a:t> </a:t>
            </a:r>
            <a:r>
              <a:rPr lang="tr-TR" baseline="0" dirty="0" err="1"/>
              <a:t>and</a:t>
            </a:r>
            <a:r>
              <a:rPr lang="tr-TR" baseline="0" dirty="0"/>
              <a:t> 9 </a:t>
            </a:r>
            <a:r>
              <a:rPr lang="tr-TR" baseline="0" dirty="0" err="1"/>
              <a:t>liters</a:t>
            </a:r>
            <a:r>
              <a:rPr lang="tr-TR" baseline="0" dirty="0"/>
              <a:t>) </a:t>
            </a:r>
            <a:r>
              <a:rPr lang="tr-TR" baseline="0" dirty="0" err="1"/>
              <a:t>get</a:t>
            </a:r>
            <a:r>
              <a:rPr lang="tr-TR" baseline="0" dirty="0"/>
              <a:t> 6 </a:t>
            </a:r>
            <a:r>
              <a:rPr lang="tr-TR" baseline="0" dirty="0" err="1"/>
              <a:t>liters</a:t>
            </a:r>
            <a:r>
              <a:rPr lang="tr-TR" baseline="0" dirty="0"/>
              <a:t> of </a:t>
            </a:r>
            <a:r>
              <a:rPr lang="tr-TR" baseline="0" dirty="0" err="1"/>
              <a:t>water</a:t>
            </a:r>
            <a:endParaRPr lang="tr-TR" baseline="0" dirty="0"/>
          </a:p>
          <a:p>
            <a:endParaRPr lang="tr-TR" baseline="0" dirty="0"/>
          </a:p>
          <a:p>
            <a:r>
              <a:rPr lang="tr-TR" baseline="0" dirty="0"/>
              <a:t>2. 2 </a:t>
            </a:r>
            <a:r>
              <a:rPr lang="tr-TR" baseline="0" dirty="0" err="1"/>
              <a:t>sandglasses</a:t>
            </a:r>
            <a:r>
              <a:rPr lang="tr-TR" baseline="0" dirty="0"/>
              <a:t> (4 </a:t>
            </a:r>
            <a:r>
              <a:rPr lang="tr-TR" baseline="0" dirty="0" err="1"/>
              <a:t>mins</a:t>
            </a:r>
            <a:r>
              <a:rPr lang="tr-TR" baseline="0" dirty="0"/>
              <a:t> </a:t>
            </a:r>
            <a:r>
              <a:rPr lang="tr-TR" baseline="0" dirty="0" err="1"/>
              <a:t>and</a:t>
            </a:r>
            <a:r>
              <a:rPr lang="tr-TR" baseline="0" dirty="0"/>
              <a:t> 7 </a:t>
            </a:r>
            <a:r>
              <a:rPr lang="tr-TR" baseline="0" dirty="0" err="1"/>
              <a:t>mins</a:t>
            </a:r>
            <a:r>
              <a:rPr lang="tr-TR" baseline="0" dirty="0"/>
              <a:t>).  </a:t>
            </a:r>
            <a:r>
              <a:rPr lang="tr-TR" baseline="0" dirty="0" err="1"/>
              <a:t>Measure</a:t>
            </a:r>
            <a:r>
              <a:rPr lang="tr-TR" baseline="0" dirty="0"/>
              <a:t> 9 </a:t>
            </a:r>
            <a:r>
              <a:rPr lang="tr-TR" baseline="0" dirty="0" err="1"/>
              <a:t>mins</a:t>
            </a:r>
            <a:r>
              <a:rPr lang="tr-TR" baseline="0" dirty="0"/>
              <a:t> 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A6F3-11C3-449F-B710-50E8A10C7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62415-CCFF-4917-AC06-E3F69ECCF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AEA30-B90A-4EF0-9DE3-C67E9CEA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DBA68-445B-49A0-8518-55835AB1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B2A5A-DB87-49CD-B278-09A50C56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501D-C592-4E04-8775-45E770F1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8E297-335A-4B32-B815-305DD6324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5E886-FEE8-410F-9795-4DFFD9E1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1AB5E-DFFB-4E1B-A191-62B592FB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3C713-D40F-4BC9-AAE8-35285DA1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6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0E83D-F95B-4010-917E-160D67EEB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76619-9C40-486A-BD6B-F00E845B3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23700-BED0-4A11-96B6-CE98866A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E3891-E72D-4009-96F4-E54EDCF38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4D7E0-636C-4FE4-9249-E8DFC3F2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3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5E8C-282A-4DD7-A89E-B927ADEE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D0C3-F42A-4832-AA7C-5EA2D518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5E544-90D0-479A-A7F8-19D2DB16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7549A-599B-496F-AE6E-83FDD574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9796B-D772-44FA-9A9A-5F2F7817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3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27E3-B55B-4B33-B27F-000E5872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C6BF2-064C-42D4-AFD8-377958445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9C1D5-B379-40F6-BD0C-13BDC7A5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775D5-6907-4832-86AE-1B507EE9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1030F-3CD1-4E79-840A-F9233E59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0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4073-D17C-4EC9-88D1-CA7D443C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E792-99B9-4C6B-8F54-FD6BAEF73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004B5-6E85-4B34-B317-31E40C5EC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1F5F9-EF33-4CDF-B26C-5B57D6F8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DFA3C-F668-4ADA-87E0-79989827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B0CA9-4CD6-4B2E-8934-EB7BAC31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41B3-98E0-4EB6-8FCF-0A7FB79B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4F62E-B557-441C-B4B6-13016F029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39428-0C88-4AA7-9411-64099DB85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27EB2-52A5-4A17-BDC2-F1F5E8F7F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226DB-6F25-4935-BAB3-197BB4A95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E8EA6-7775-4525-8C57-B3874B13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014B2-579F-48D8-94A6-B7116F53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45213-AC8D-407D-90AA-D36E3009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839B-6BCB-4EAF-B43F-B1E04734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02439-07E7-4EEE-880C-AFFFCD4C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25D9E-3C14-48FF-A7E4-405E87AC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101C8-8497-4144-B129-C89461F8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0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0E666-CC9C-40DD-B2C8-4AD967CE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3F6E8-4AF5-4C0A-A569-35585ABB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C4186-683F-401F-800C-81BD219D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2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EF69-7E5A-40EA-9453-16FF3732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9FB72-CED4-41DC-BCC7-4A681ADC5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279E0-D7E7-48FE-8446-BE4C26E41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6C5FB-4188-4DEC-9538-14E898A2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677F1-944E-4253-AB51-76F5DC53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D40B8-14BD-45B0-BA3A-C23310DA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6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BFFE-12FD-4ABC-B7E5-297C11E4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E06D1-112A-42E0-9203-218713090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402F2-D416-47A7-B9DC-E340E20A5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7113C-9999-400D-A45D-92102388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E581D-60B6-4707-9DC9-3C566AAC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B1C2F-C646-4901-B3D3-3DCDC7C3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9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44BF1-E402-4A00-A878-D055A8F2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98E12-6510-4C32-B922-6B1DF864E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1194F-3AA3-42A3-831D-4D6C5FCE3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3593-D936-4073-A167-EA74F58C312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EF7D-23C4-4A15-AA41-23D597367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7722-D412-48BA-9491-7DCFFDBFA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1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Time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think</a:t>
            </a:r>
            <a:endParaRPr lang="en-US" dirty="0"/>
          </a:p>
        </p:txBody>
      </p:sp>
      <p:sp>
        <p:nvSpPr>
          <p:cNvPr id="7" name="Alt Başlı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Divisor Game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993" y="4429919"/>
            <a:ext cx="205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5A7E80F-79FA-4FB5-8CB2-60A604C135CA}"/>
              </a:ext>
            </a:extLst>
          </p:cNvPr>
          <p:cNvSpPr txBox="1"/>
          <p:nvPr/>
        </p:nvSpPr>
        <p:spPr>
          <a:xfrm>
            <a:off x="477212" y="364324"/>
            <a:ext cx="5950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The game continues until no coin is left.</a:t>
            </a:r>
            <a:endParaRPr lang="en-US" sz="28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866F67-F6CD-435B-AC8D-E52C781B62F6}"/>
              </a:ext>
            </a:extLst>
          </p:cNvPr>
          <p:cNvGrpSpPr/>
          <p:nvPr/>
        </p:nvGrpSpPr>
        <p:grpSpPr>
          <a:xfrm>
            <a:off x="3100377" y="1919111"/>
            <a:ext cx="5991245" cy="5991245"/>
            <a:chOff x="3100377" y="1919111"/>
            <a:chExt cx="5991245" cy="599124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A4E960-C184-4933-BFC7-3E1A66146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0377" y="1919111"/>
              <a:ext cx="5991245" cy="599124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E70340A-CD58-407E-94B4-4BB18BC30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35886" y="3429000"/>
              <a:ext cx="352376" cy="35237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C31E0D9-8436-4E42-A464-46676E75A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43624" y="3429000"/>
              <a:ext cx="352376" cy="35237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AFCC857-18D4-4DD3-B7F5-60515E8A2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89755" y="3605188"/>
              <a:ext cx="352376" cy="35237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6A6C6B6-75B5-4CBF-97E3-210AE246F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88286" y="3581400"/>
              <a:ext cx="352376" cy="3523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A51BE38-92D6-4007-BA8B-EE4528248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896024" y="3581400"/>
              <a:ext cx="352376" cy="3523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50DFF21-FA1B-4AD1-84A5-437A0F963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42155" y="3757588"/>
              <a:ext cx="352376" cy="35237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A3206AE-0AF5-445A-ACF4-1AF21AAF4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40686" y="3733800"/>
              <a:ext cx="352376" cy="35237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B7EF165-60ED-48B9-8F96-6CD04F787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48424" y="3733800"/>
              <a:ext cx="352376" cy="35237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52C3778-A10A-4E55-8B1E-47468DDFA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07486" y="3733398"/>
              <a:ext cx="352376" cy="35237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C5640AF-EEED-43AB-9022-042B28B30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173681" y="3460853"/>
              <a:ext cx="352376" cy="35237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CE9AAF3-83DD-42F7-BD48-EBAE66560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69282" y="3337880"/>
              <a:ext cx="352376" cy="35237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5305E7C-BC80-44BA-A376-42132145F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29805" y="3520120"/>
              <a:ext cx="352376" cy="35237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8F4B244-2BEF-48A6-93DE-F5D2133E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946564" y="3357234"/>
              <a:ext cx="352376" cy="35237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3864052-0702-44B7-BE9A-30CA7A34C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91226" y="3509634"/>
              <a:ext cx="352376" cy="35237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5F3DB56-3960-45B5-BB76-CE074CE84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251364" y="3662034"/>
              <a:ext cx="352376" cy="35237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131FAEE-CC4A-4688-A767-890887D22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72222" y="3266114"/>
              <a:ext cx="352376" cy="35237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7F0218D-FEDD-4302-925A-06624FFCA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46241" y="3478185"/>
              <a:ext cx="352376" cy="35237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90DA5A8-0CA1-4156-BAF8-A7F614B93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90903" y="3630585"/>
              <a:ext cx="352376" cy="35237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324BB93-A0CB-4004-AE7D-B4DF4FF5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51041" y="3782985"/>
              <a:ext cx="352376" cy="35237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D940C1F-4D9C-45B9-AB67-3FF78FDB8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71899" y="3387065"/>
              <a:ext cx="352376" cy="352376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BDCB67DA-4E8E-45C4-88CD-B9026CDD5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1" y="1577623"/>
            <a:ext cx="3144761" cy="314476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FEDAC7C-D1AE-49C9-B393-B7DFAE2B8E7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030" y="1247422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07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5A7E80F-79FA-4FB5-8CB2-60A604C135CA}"/>
              </a:ext>
            </a:extLst>
          </p:cNvPr>
          <p:cNvSpPr txBox="1"/>
          <p:nvPr/>
        </p:nvSpPr>
        <p:spPr>
          <a:xfrm>
            <a:off x="477212" y="364324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If you take the last coins you lose and die.</a:t>
            </a:r>
            <a:endParaRPr lang="en-US" sz="28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866F67-F6CD-435B-AC8D-E52C781B62F6}"/>
              </a:ext>
            </a:extLst>
          </p:cNvPr>
          <p:cNvGrpSpPr/>
          <p:nvPr/>
        </p:nvGrpSpPr>
        <p:grpSpPr>
          <a:xfrm>
            <a:off x="3100377" y="1919111"/>
            <a:ext cx="5991245" cy="5991245"/>
            <a:chOff x="3100377" y="1919111"/>
            <a:chExt cx="5991245" cy="599124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A4E960-C184-4933-BFC7-3E1A66146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0377" y="1919111"/>
              <a:ext cx="5991245" cy="599124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E70340A-CD58-407E-94B4-4BB18BC30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35886" y="3429000"/>
              <a:ext cx="352376" cy="35237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C31E0D9-8436-4E42-A464-46676E75A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43624" y="3429000"/>
              <a:ext cx="352376" cy="35237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AFCC857-18D4-4DD3-B7F5-60515E8A2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89755" y="3605188"/>
              <a:ext cx="352376" cy="35237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6A6C6B6-75B5-4CBF-97E3-210AE246F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88286" y="3581400"/>
              <a:ext cx="352376" cy="3523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A51BE38-92D6-4007-BA8B-EE4528248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896024" y="3581400"/>
              <a:ext cx="352376" cy="3523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50DFF21-FA1B-4AD1-84A5-437A0F963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42155" y="3757588"/>
              <a:ext cx="352376" cy="35237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A3206AE-0AF5-445A-ACF4-1AF21AAF4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40686" y="3733800"/>
              <a:ext cx="352376" cy="35237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B7EF165-60ED-48B9-8F96-6CD04F787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48424" y="3733800"/>
              <a:ext cx="352376" cy="35237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52C3778-A10A-4E55-8B1E-47468DDFA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07486" y="3733398"/>
              <a:ext cx="352376" cy="35237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C5640AF-EEED-43AB-9022-042B28B30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173681" y="3460853"/>
              <a:ext cx="352376" cy="35237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CE9AAF3-83DD-42F7-BD48-EBAE66560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69282" y="3337880"/>
              <a:ext cx="352376" cy="35237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5305E7C-BC80-44BA-A376-42132145F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29805" y="3520120"/>
              <a:ext cx="352376" cy="35237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8F4B244-2BEF-48A6-93DE-F5D2133E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946564" y="3357234"/>
              <a:ext cx="352376" cy="35237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3864052-0702-44B7-BE9A-30CA7A34C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91226" y="3509634"/>
              <a:ext cx="352376" cy="35237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5F3DB56-3960-45B5-BB76-CE074CE84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251364" y="3662034"/>
              <a:ext cx="352376" cy="35237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131FAEE-CC4A-4688-A767-890887D22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72222" y="3266114"/>
              <a:ext cx="352376" cy="35237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7F0218D-FEDD-4302-925A-06624FFCA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46241" y="3478185"/>
              <a:ext cx="352376" cy="35237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90DA5A8-0CA1-4156-BAF8-A7F614B93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90903" y="3630585"/>
              <a:ext cx="352376" cy="35237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324BB93-A0CB-4004-AE7D-B4DF4FF5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51041" y="3782985"/>
              <a:ext cx="352376" cy="35237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D940C1F-4D9C-45B9-AB67-3FF78FDB8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71899" y="3387065"/>
              <a:ext cx="352376" cy="352376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BDCB67DA-4E8E-45C4-88CD-B9026CDD5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1" y="1577623"/>
            <a:ext cx="3144761" cy="314476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FEDAC7C-D1AE-49C9-B393-B7DFAE2B8E7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030" y="1247422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26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DE1EF2B5-4E59-4BEF-BE50-CCF5ACE418F2}"/>
              </a:ext>
            </a:extLst>
          </p:cNvPr>
          <p:cNvSpPr/>
          <p:nvPr/>
        </p:nvSpPr>
        <p:spPr>
          <a:xfrm>
            <a:off x="1098192" y="0"/>
            <a:ext cx="8693989" cy="2313709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can I guarantee that I will not be the last taker?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6997F-9219-4BD7-8766-3871CA8F850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21" y="2105892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9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5A7E80F-79FA-4FB5-8CB2-60A604C135CA}"/>
              </a:ext>
            </a:extLst>
          </p:cNvPr>
          <p:cNvSpPr txBox="1"/>
          <p:nvPr/>
        </p:nvSpPr>
        <p:spPr>
          <a:xfrm>
            <a:off x="477212" y="364324"/>
            <a:ext cx="951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We are captured by a monster and forced to play a deadly game..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D44D497-E2E3-4CC1-8E96-6426A81347A0}"/>
              </a:ext>
            </a:extLst>
          </p:cNvPr>
          <p:cNvGrpSpPr/>
          <p:nvPr/>
        </p:nvGrpSpPr>
        <p:grpSpPr>
          <a:xfrm>
            <a:off x="3100377" y="1919111"/>
            <a:ext cx="5991245" cy="5991245"/>
            <a:chOff x="3100377" y="1919111"/>
            <a:chExt cx="5991245" cy="599124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A4E960-C184-4933-BFC7-3E1A66146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0377" y="1919111"/>
              <a:ext cx="5991245" cy="599124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E70340A-CD58-407E-94B4-4BB18BC30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35886" y="3429000"/>
              <a:ext cx="352376" cy="35237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C31E0D9-8436-4E42-A464-46676E75A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43624" y="3429000"/>
              <a:ext cx="352376" cy="35237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AFCC857-18D4-4DD3-B7F5-60515E8A2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89755" y="3605188"/>
              <a:ext cx="352376" cy="35237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6A6C6B6-75B5-4CBF-97E3-210AE246F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88286" y="3581400"/>
              <a:ext cx="352376" cy="3523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A51BE38-92D6-4007-BA8B-EE4528248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896024" y="3581400"/>
              <a:ext cx="352376" cy="3523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50DFF21-FA1B-4AD1-84A5-437A0F963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42155" y="3757588"/>
              <a:ext cx="352376" cy="35237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A3206AE-0AF5-445A-ACF4-1AF21AAF4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40686" y="3733800"/>
              <a:ext cx="352376" cy="35237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B7EF165-60ED-48B9-8F96-6CD04F787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48424" y="3733800"/>
              <a:ext cx="352376" cy="35237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52C3778-A10A-4E55-8B1E-47468DDFA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07486" y="3733398"/>
              <a:ext cx="352376" cy="35237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C5640AF-EEED-43AB-9022-042B28B30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173681" y="3460853"/>
              <a:ext cx="352376" cy="35237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CE9AAF3-83DD-42F7-BD48-EBAE66560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69282" y="3337880"/>
              <a:ext cx="352376" cy="35237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5305E7C-BC80-44BA-A376-42132145F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29805" y="3520120"/>
              <a:ext cx="352376" cy="35237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8F4B244-2BEF-48A6-93DE-F5D2133E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946564" y="3357234"/>
              <a:ext cx="352376" cy="35237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3864052-0702-44B7-BE9A-30CA7A34C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91226" y="3509634"/>
              <a:ext cx="352376" cy="35237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5F3DB56-3960-45B5-BB76-CE074CE84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251364" y="3662034"/>
              <a:ext cx="352376" cy="35237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131FAEE-CC4A-4688-A767-890887D22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72222" y="3266114"/>
              <a:ext cx="352376" cy="35237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7F0218D-FEDD-4302-925A-06624FFCA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46241" y="3478185"/>
              <a:ext cx="352376" cy="35237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90DA5A8-0CA1-4156-BAF8-A7F614B93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90903" y="3630585"/>
              <a:ext cx="352376" cy="35237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324BB93-A0CB-4004-AE7D-B4DF4FF5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51041" y="3782985"/>
              <a:ext cx="352376" cy="35237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D940C1F-4D9C-45B9-AB67-3FF78FDB8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71899" y="3387065"/>
              <a:ext cx="352376" cy="352376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BDCB67DA-4E8E-45C4-88CD-B9026CDD5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1" y="1577623"/>
            <a:ext cx="3144761" cy="314476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FEDAC7C-D1AE-49C9-B393-B7DFAE2B8E7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030" y="1247422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2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DCB67DA-4E8E-45C4-88CD-B9026CDD5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1" y="1577623"/>
            <a:ext cx="3144761" cy="314476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FEDAC7C-D1AE-49C9-B393-B7DFAE2B8E7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030" y="1247422"/>
            <a:ext cx="4876800" cy="4876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159406-0E36-48C5-9ACC-06D2A213D0FB}"/>
              </a:ext>
            </a:extLst>
          </p:cNvPr>
          <p:cNvSpPr/>
          <p:nvPr/>
        </p:nvSpPr>
        <p:spPr>
          <a:xfrm>
            <a:off x="110981" y="733778"/>
            <a:ext cx="11764930" cy="59944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A7E80F-79FA-4FB5-8CB2-60A604C135CA}"/>
              </a:ext>
            </a:extLst>
          </p:cNvPr>
          <p:cNvSpPr txBox="1"/>
          <p:nvPr/>
        </p:nvSpPr>
        <p:spPr>
          <a:xfrm>
            <a:off x="477212" y="364324"/>
            <a:ext cx="4535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There are </a:t>
            </a:r>
            <a:r>
              <a:rPr lang="en-US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n</a:t>
            </a:r>
            <a:r>
              <a:rPr lang="en-US" sz="2400" dirty="0">
                <a:latin typeface="Comic Sans MS" panose="030F0702030302020204" pitchFamily="66" charset="0"/>
              </a:rPr>
              <a:t> coins on the table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D32E81-EC58-47B4-96AA-0A0B344F31DE}"/>
              </a:ext>
            </a:extLst>
          </p:cNvPr>
          <p:cNvGrpSpPr/>
          <p:nvPr/>
        </p:nvGrpSpPr>
        <p:grpSpPr>
          <a:xfrm>
            <a:off x="2054578" y="519289"/>
            <a:ext cx="7619999" cy="7391067"/>
            <a:chOff x="3100377" y="1919111"/>
            <a:chExt cx="5991245" cy="599124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A4E960-C184-4933-BFC7-3E1A66146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0377" y="1919111"/>
              <a:ext cx="5991245" cy="599124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E70340A-CD58-407E-94B4-4BB18BC30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35886" y="3429000"/>
              <a:ext cx="352376" cy="35237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C31E0D9-8436-4E42-A464-46676E75A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43624" y="3429000"/>
              <a:ext cx="352376" cy="35237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AFCC857-18D4-4DD3-B7F5-60515E8A2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89755" y="3605188"/>
              <a:ext cx="352376" cy="35237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6A6C6B6-75B5-4CBF-97E3-210AE246F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88286" y="3581400"/>
              <a:ext cx="352376" cy="3523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A51BE38-92D6-4007-BA8B-EE4528248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896024" y="3581400"/>
              <a:ext cx="352376" cy="3523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50DFF21-FA1B-4AD1-84A5-437A0F963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42155" y="3757588"/>
              <a:ext cx="352376" cy="35237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A3206AE-0AF5-445A-ACF4-1AF21AAF4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40686" y="3733800"/>
              <a:ext cx="352376" cy="35237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B7EF165-60ED-48B9-8F96-6CD04F787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48424" y="3733800"/>
              <a:ext cx="352376" cy="35237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52C3778-A10A-4E55-8B1E-47468DDFA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07486" y="3733398"/>
              <a:ext cx="352376" cy="35237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C5640AF-EEED-43AB-9022-042B28B30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173681" y="3460853"/>
              <a:ext cx="352376" cy="35237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CE9AAF3-83DD-42F7-BD48-EBAE66560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69282" y="3337880"/>
              <a:ext cx="352376" cy="35237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5305E7C-BC80-44BA-A376-42132145F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29805" y="3520120"/>
              <a:ext cx="352376" cy="35237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8F4B244-2BEF-48A6-93DE-F5D2133E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946564" y="3357234"/>
              <a:ext cx="352376" cy="35237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3864052-0702-44B7-BE9A-30CA7A34C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91226" y="3509634"/>
              <a:ext cx="352376" cy="35237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5F3DB56-3960-45B5-BB76-CE074CE84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251364" y="3662034"/>
              <a:ext cx="352376" cy="35237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131FAEE-CC4A-4688-A767-890887D22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72222" y="3266114"/>
              <a:ext cx="352376" cy="35237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7F0218D-FEDD-4302-925A-06624FFCA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46241" y="3478185"/>
              <a:ext cx="352376" cy="35237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90DA5A8-0CA1-4156-BAF8-A7F614B93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90903" y="3630585"/>
              <a:ext cx="352376" cy="35237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324BB93-A0CB-4004-AE7D-B4DF4FF5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51041" y="3782985"/>
              <a:ext cx="352376" cy="35237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D940C1F-4D9C-45B9-AB67-3FF78FDB8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71899" y="3387065"/>
              <a:ext cx="352376" cy="3523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6994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5A7E80F-79FA-4FB5-8CB2-60A604C135CA}"/>
              </a:ext>
            </a:extLst>
          </p:cNvPr>
          <p:cNvSpPr txBox="1"/>
          <p:nvPr/>
        </p:nvSpPr>
        <p:spPr>
          <a:xfrm>
            <a:off x="477212" y="364324"/>
            <a:ext cx="3004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Starting from you…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866F67-F6CD-435B-AC8D-E52C781B62F6}"/>
              </a:ext>
            </a:extLst>
          </p:cNvPr>
          <p:cNvGrpSpPr/>
          <p:nvPr/>
        </p:nvGrpSpPr>
        <p:grpSpPr>
          <a:xfrm>
            <a:off x="3100377" y="1919111"/>
            <a:ext cx="5991245" cy="5991245"/>
            <a:chOff x="3100377" y="1919111"/>
            <a:chExt cx="5991245" cy="599124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A4E960-C184-4933-BFC7-3E1A66146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0377" y="1919111"/>
              <a:ext cx="5991245" cy="599124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E70340A-CD58-407E-94B4-4BB18BC30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35886" y="3429000"/>
              <a:ext cx="352376" cy="35237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C31E0D9-8436-4E42-A464-46676E75A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43624" y="3429000"/>
              <a:ext cx="352376" cy="35237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AFCC857-18D4-4DD3-B7F5-60515E8A2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89755" y="3605188"/>
              <a:ext cx="352376" cy="35237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6A6C6B6-75B5-4CBF-97E3-210AE246F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88286" y="3581400"/>
              <a:ext cx="352376" cy="3523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A51BE38-92D6-4007-BA8B-EE4528248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896024" y="3581400"/>
              <a:ext cx="352376" cy="3523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50DFF21-FA1B-4AD1-84A5-437A0F963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42155" y="3757588"/>
              <a:ext cx="352376" cy="35237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A3206AE-0AF5-445A-ACF4-1AF21AAF4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40686" y="3733800"/>
              <a:ext cx="352376" cy="35237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B7EF165-60ED-48B9-8F96-6CD04F787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48424" y="3733800"/>
              <a:ext cx="352376" cy="35237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52C3778-A10A-4E55-8B1E-47468DDFA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07486" y="3733398"/>
              <a:ext cx="352376" cy="35237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C5640AF-EEED-43AB-9022-042B28B30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173681" y="3460853"/>
              <a:ext cx="352376" cy="35237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CE9AAF3-83DD-42F7-BD48-EBAE66560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69282" y="3337880"/>
              <a:ext cx="352376" cy="35237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5305E7C-BC80-44BA-A376-42132145F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29805" y="3520120"/>
              <a:ext cx="352376" cy="35237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8F4B244-2BEF-48A6-93DE-F5D2133E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946564" y="3357234"/>
              <a:ext cx="352376" cy="35237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3864052-0702-44B7-BE9A-30CA7A34C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91226" y="3509634"/>
              <a:ext cx="352376" cy="35237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5F3DB56-3960-45B5-BB76-CE074CE84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251364" y="3662034"/>
              <a:ext cx="352376" cy="35237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131FAEE-CC4A-4688-A767-890887D22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72222" y="3266114"/>
              <a:ext cx="352376" cy="35237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7F0218D-FEDD-4302-925A-06624FFCA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46241" y="3478185"/>
              <a:ext cx="352376" cy="35237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90DA5A8-0CA1-4156-BAF8-A7F614B93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90903" y="3630585"/>
              <a:ext cx="352376" cy="35237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324BB93-A0CB-4004-AE7D-B4DF4FF5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51041" y="3782985"/>
              <a:ext cx="352376" cy="35237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D940C1F-4D9C-45B9-AB67-3FF78FDB8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71899" y="3387065"/>
              <a:ext cx="352376" cy="352376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BDCB67DA-4E8E-45C4-88CD-B9026CDD5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1" y="1577623"/>
            <a:ext cx="3144761" cy="314476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FEDAC7C-D1AE-49C9-B393-B7DFAE2B8E7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030" y="1247422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7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5A7E80F-79FA-4FB5-8CB2-60A604C135CA}"/>
              </a:ext>
            </a:extLst>
          </p:cNvPr>
          <p:cNvSpPr txBox="1"/>
          <p:nvPr/>
        </p:nvSpPr>
        <p:spPr>
          <a:xfrm>
            <a:off x="477212" y="364324"/>
            <a:ext cx="292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Starting from you..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866F67-F6CD-435B-AC8D-E52C781B62F6}"/>
              </a:ext>
            </a:extLst>
          </p:cNvPr>
          <p:cNvGrpSpPr/>
          <p:nvPr/>
        </p:nvGrpSpPr>
        <p:grpSpPr>
          <a:xfrm>
            <a:off x="3100377" y="1919111"/>
            <a:ext cx="5991245" cy="5991245"/>
            <a:chOff x="3100377" y="1919111"/>
            <a:chExt cx="5991245" cy="599124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A4E960-C184-4933-BFC7-3E1A66146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0377" y="1919111"/>
              <a:ext cx="5991245" cy="599124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E70340A-CD58-407E-94B4-4BB18BC30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35886" y="3429000"/>
              <a:ext cx="352376" cy="35237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C31E0D9-8436-4E42-A464-46676E75A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43624" y="3429000"/>
              <a:ext cx="352376" cy="35237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AFCC857-18D4-4DD3-B7F5-60515E8A2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89755" y="3605188"/>
              <a:ext cx="352376" cy="35237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6A6C6B6-75B5-4CBF-97E3-210AE246F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88286" y="3581400"/>
              <a:ext cx="352376" cy="3523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A51BE38-92D6-4007-BA8B-EE4528248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896024" y="3581400"/>
              <a:ext cx="352376" cy="3523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50DFF21-FA1B-4AD1-84A5-437A0F963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42155" y="3757588"/>
              <a:ext cx="352376" cy="35237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A3206AE-0AF5-445A-ACF4-1AF21AAF4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40686" y="3733800"/>
              <a:ext cx="352376" cy="35237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B7EF165-60ED-48B9-8F96-6CD04F787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48424" y="3733800"/>
              <a:ext cx="352376" cy="35237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52C3778-A10A-4E55-8B1E-47468DDFA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07486" y="3733398"/>
              <a:ext cx="352376" cy="35237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C5640AF-EEED-43AB-9022-042B28B30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173681" y="3460853"/>
              <a:ext cx="352376" cy="35237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CE9AAF3-83DD-42F7-BD48-EBAE66560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69282" y="3337880"/>
              <a:ext cx="352376" cy="35237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5305E7C-BC80-44BA-A376-42132145F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29805" y="3520120"/>
              <a:ext cx="352376" cy="35237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8F4B244-2BEF-48A6-93DE-F5D2133E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946564" y="3357234"/>
              <a:ext cx="352376" cy="35237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3864052-0702-44B7-BE9A-30CA7A34C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91226" y="3509634"/>
              <a:ext cx="352376" cy="35237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5F3DB56-3960-45B5-BB76-CE074CE84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251364" y="3662034"/>
              <a:ext cx="352376" cy="35237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131FAEE-CC4A-4688-A767-890887D22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72222" y="3266114"/>
              <a:ext cx="352376" cy="35237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7F0218D-FEDD-4302-925A-06624FFCA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46241" y="3478185"/>
              <a:ext cx="352376" cy="35237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90DA5A8-0CA1-4156-BAF8-A7F614B93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90903" y="3630585"/>
              <a:ext cx="352376" cy="35237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324BB93-A0CB-4004-AE7D-B4DF4FF5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51041" y="3782985"/>
              <a:ext cx="352376" cy="35237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D940C1F-4D9C-45B9-AB67-3FF78FDB8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71899" y="3387065"/>
              <a:ext cx="352376" cy="352376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BDCB67DA-4E8E-45C4-88CD-B9026CDD5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1" y="1577623"/>
            <a:ext cx="3144761" cy="314476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FEDAC7C-D1AE-49C9-B393-B7DFAE2B8E7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030" y="1247422"/>
            <a:ext cx="4876800" cy="48768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CEA8DC0-0C34-425F-A96F-77394A065888}"/>
              </a:ext>
            </a:extLst>
          </p:cNvPr>
          <p:cNvGrpSpPr/>
          <p:nvPr/>
        </p:nvGrpSpPr>
        <p:grpSpPr>
          <a:xfrm>
            <a:off x="5337083" y="3353033"/>
            <a:ext cx="1707443" cy="604735"/>
            <a:chOff x="7592354" y="1847239"/>
            <a:chExt cx="1707443" cy="604735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F5A6B82-A030-4A47-A86C-91739DD13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793620" y="2099598"/>
              <a:ext cx="352376" cy="35237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4EDA640-D511-4CC2-B2C8-E58A7570F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55041" y="2089112"/>
              <a:ext cx="352376" cy="35237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D010D50-2DE8-4BB4-AC76-ACFB7A355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335714" y="1966543"/>
              <a:ext cx="352376" cy="352376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46561CE-2B02-4F31-838D-FA177418510B}"/>
                </a:ext>
              </a:extLst>
            </p:cNvPr>
            <p:cNvGrpSpPr/>
            <p:nvPr/>
          </p:nvGrpSpPr>
          <p:grpSpPr>
            <a:xfrm>
              <a:off x="7592354" y="1847239"/>
              <a:ext cx="1707443" cy="485431"/>
              <a:chOff x="7831870" y="2316912"/>
              <a:chExt cx="1707443" cy="485431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AB885703-08C2-4228-9A17-A3107ADD28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831870" y="2449967"/>
                <a:ext cx="352376" cy="352376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271CCF0B-FB2D-4391-95B9-28154BEEF9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186937" y="2449967"/>
                <a:ext cx="352376" cy="352376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78FA2CDF-75E8-48AD-9E06-9E117B0A4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248358" y="2439481"/>
                <a:ext cx="352376" cy="352376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E72AF0BF-4BC6-49C0-87E5-CBB3CFAC90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103373" y="2408032"/>
                <a:ext cx="352376" cy="352376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0A5000BC-BD74-4D32-8A90-71752732B8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729031" y="2316912"/>
                <a:ext cx="352376" cy="35237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9563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866F67-F6CD-435B-AC8D-E52C781B62F6}"/>
              </a:ext>
            </a:extLst>
          </p:cNvPr>
          <p:cNvGrpSpPr/>
          <p:nvPr/>
        </p:nvGrpSpPr>
        <p:grpSpPr>
          <a:xfrm>
            <a:off x="3100377" y="1919111"/>
            <a:ext cx="5991245" cy="5991245"/>
            <a:chOff x="3100377" y="1919111"/>
            <a:chExt cx="5991245" cy="599124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A4E960-C184-4933-BFC7-3E1A66146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0377" y="1919111"/>
              <a:ext cx="5991245" cy="599124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E70340A-CD58-407E-94B4-4BB18BC30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35886" y="3429000"/>
              <a:ext cx="352376" cy="35237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C31E0D9-8436-4E42-A464-46676E75A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43624" y="3429000"/>
              <a:ext cx="352376" cy="35237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AFCC857-18D4-4DD3-B7F5-60515E8A2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89755" y="3605188"/>
              <a:ext cx="352376" cy="35237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6A6C6B6-75B5-4CBF-97E3-210AE246F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88286" y="3581400"/>
              <a:ext cx="352376" cy="3523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A51BE38-92D6-4007-BA8B-EE4528248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896024" y="3581400"/>
              <a:ext cx="352376" cy="3523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50DFF21-FA1B-4AD1-84A5-437A0F963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42155" y="3757588"/>
              <a:ext cx="352376" cy="35237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A3206AE-0AF5-445A-ACF4-1AF21AAF4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40686" y="3733800"/>
              <a:ext cx="352376" cy="35237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B7EF165-60ED-48B9-8F96-6CD04F787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48424" y="3733800"/>
              <a:ext cx="352376" cy="35237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52C3778-A10A-4E55-8B1E-47468DDFA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07486" y="3733398"/>
              <a:ext cx="352376" cy="35237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C5640AF-EEED-43AB-9022-042B28B30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173681" y="3460853"/>
              <a:ext cx="352376" cy="35237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CE9AAF3-83DD-42F7-BD48-EBAE66560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69282" y="3337880"/>
              <a:ext cx="352376" cy="35237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5305E7C-BC80-44BA-A376-42132145F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29805" y="3520120"/>
              <a:ext cx="352376" cy="35237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8F4B244-2BEF-48A6-93DE-F5D2133E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946564" y="3357234"/>
              <a:ext cx="352376" cy="35237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3864052-0702-44B7-BE9A-30CA7A34C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91226" y="3509634"/>
              <a:ext cx="352376" cy="35237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5F3DB56-3960-45B5-BB76-CE074CE84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251364" y="3662034"/>
              <a:ext cx="352376" cy="35237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131FAEE-CC4A-4688-A767-890887D22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72222" y="3266114"/>
              <a:ext cx="352376" cy="35237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7F0218D-FEDD-4302-925A-06624FFCA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46241" y="3478185"/>
              <a:ext cx="352376" cy="35237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90DA5A8-0CA1-4156-BAF8-A7F614B93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90903" y="3630585"/>
              <a:ext cx="352376" cy="35237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324BB93-A0CB-4004-AE7D-B4DF4FF5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51041" y="3782985"/>
              <a:ext cx="352376" cy="35237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D940C1F-4D9C-45B9-AB67-3FF78FDB8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71899" y="3387065"/>
              <a:ext cx="352376" cy="352376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BDCB67DA-4E8E-45C4-88CD-B9026CDD5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1" y="1577623"/>
            <a:ext cx="3144761" cy="314476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FEDAC7C-D1AE-49C9-B393-B7DFAE2B8E7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030" y="1247422"/>
            <a:ext cx="4876800" cy="48768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CEA8DC0-0C34-425F-A96F-77394A065888}"/>
              </a:ext>
            </a:extLst>
          </p:cNvPr>
          <p:cNvGrpSpPr/>
          <p:nvPr/>
        </p:nvGrpSpPr>
        <p:grpSpPr>
          <a:xfrm>
            <a:off x="6140950" y="1999168"/>
            <a:ext cx="1707443" cy="604735"/>
            <a:chOff x="7592354" y="1847239"/>
            <a:chExt cx="1707443" cy="604735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F5A6B82-A030-4A47-A86C-91739DD13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793620" y="2099598"/>
              <a:ext cx="352376" cy="35237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4EDA640-D511-4CC2-B2C8-E58A7570F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55041" y="2089112"/>
              <a:ext cx="352376" cy="35237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D010D50-2DE8-4BB4-AC76-ACFB7A355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335714" y="1966543"/>
              <a:ext cx="352376" cy="352376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46561CE-2B02-4F31-838D-FA177418510B}"/>
                </a:ext>
              </a:extLst>
            </p:cNvPr>
            <p:cNvGrpSpPr/>
            <p:nvPr/>
          </p:nvGrpSpPr>
          <p:grpSpPr>
            <a:xfrm>
              <a:off x="7592354" y="1847239"/>
              <a:ext cx="1707443" cy="485431"/>
              <a:chOff x="7831870" y="2316912"/>
              <a:chExt cx="1707443" cy="485431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AB885703-08C2-4228-9A17-A3107ADD28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831870" y="2449967"/>
                <a:ext cx="352376" cy="352376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271CCF0B-FB2D-4391-95B9-28154BEEF9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186937" y="2449967"/>
                <a:ext cx="352376" cy="352376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78FA2CDF-75E8-48AD-9E06-9E117B0A4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248358" y="2439481"/>
                <a:ext cx="352376" cy="352376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E72AF0BF-4BC6-49C0-87E5-CBB3CFAC90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103373" y="2408032"/>
                <a:ext cx="352376" cy="352376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0A5000BC-BD74-4D32-8A90-71752732B8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729031" y="2316912"/>
                <a:ext cx="352376" cy="352376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3AC61F0-EC12-4840-AE16-79F7FA97FAC8}"/>
              </a:ext>
            </a:extLst>
          </p:cNvPr>
          <p:cNvSpPr/>
          <p:nvPr/>
        </p:nvSpPr>
        <p:spPr>
          <a:xfrm>
            <a:off x="6765848" y="1537503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k</a:t>
            </a:r>
            <a:endParaRPr 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998B89-2406-4491-A239-1900AC9C7197}"/>
              </a:ext>
            </a:extLst>
          </p:cNvPr>
          <p:cNvSpPr txBox="1"/>
          <p:nvPr/>
        </p:nvSpPr>
        <p:spPr>
          <a:xfrm>
            <a:off x="477212" y="364324"/>
            <a:ext cx="10339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..each time one side takes some </a:t>
            </a:r>
            <a:r>
              <a:rPr lang="en-US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k</a:t>
            </a:r>
            <a:r>
              <a:rPr lang="en-US" sz="2400" dirty="0">
                <a:latin typeface="Comic Sans MS" panose="030F0702030302020204" pitchFamily="66" charset="0"/>
              </a:rPr>
              <a:t> number of coins away from the table</a:t>
            </a:r>
          </a:p>
        </p:txBody>
      </p:sp>
    </p:spTree>
    <p:extLst>
      <p:ext uri="{BB962C8B-B14F-4D97-AF65-F5344CB8AC3E}">
        <p14:creationId xmlns:p14="http://schemas.microsoft.com/office/powerpoint/2010/main" val="3849619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866F67-F6CD-435B-AC8D-E52C781B62F6}"/>
              </a:ext>
            </a:extLst>
          </p:cNvPr>
          <p:cNvGrpSpPr/>
          <p:nvPr/>
        </p:nvGrpSpPr>
        <p:grpSpPr>
          <a:xfrm>
            <a:off x="3100377" y="1919111"/>
            <a:ext cx="5991245" cy="5991245"/>
            <a:chOff x="3100377" y="1919111"/>
            <a:chExt cx="5991245" cy="599124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A4E960-C184-4933-BFC7-3E1A66146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0377" y="1919111"/>
              <a:ext cx="5991245" cy="599124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E70340A-CD58-407E-94B4-4BB18BC30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35886" y="3429000"/>
              <a:ext cx="352376" cy="35237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C31E0D9-8436-4E42-A464-46676E75A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43624" y="3429000"/>
              <a:ext cx="352376" cy="35237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AFCC857-18D4-4DD3-B7F5-60515E8A2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89755" y="3605188"/>
              <a:ext cx="352376" cy="35237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6A6C6B6-75B5-4CBF-97E3-210AE246F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88286" y="3581400"/>
              <a:ext cx="352376" cy="3523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A51BE38-92D6-4007-BA8B-EE4528248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896024" y="3581400"/>
              <a:ext cx="352376" cy="3523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50DFF21-FA1B-4AD1-84A5-437A0F963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42155" y="3757588"/>
              <a:ext cx="352376" cy="35237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A3206AE-0AF5-445A-ACF4-1AF21AAF4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40686" y="3733800"/>
              <a:ext cx="352376" cy="35237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B7EF165-60ED-48B9-8F96-6CD04F787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48424" y="3733800"/>
              <a:ext cx="352376" cy="35237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52C3778-A10A-4E55-8B1E-47468DDFA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07486" y="3733398"/>
              <a:ext cx="352376" cy="35237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C5640AF-EEED-43AB-9022-042B28B30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173681" y="3460853"/>
              <a:ext cx="352376" cy="35237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CE9AAF3-83DD-42F7-BD48-EBAE66560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69282" y="3337880"/>
              <a:ext cx="352376" cy="35237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5305E7C-BC80-44BA-A376-42132145F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29805" y="3520120"/>
              <a:ext cx="352376" cy="35237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8F4B244-2BEF-48A6-93DE-F5D2133E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946564" y="3357234"/>
              <a:ext cx="352376" cy="35237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3864052-0702-44B7-BE9A-30CA7A34C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91226" y="3509634"/>
              <a:ext cx="352376" cy="35237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5F3DB56-3960-45B5-BB76-CE074CE84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251364" y="3662034"/>
              <a:ext cx="352376" cy="35237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131FAEE-CC4A-4688-A767-890887D22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72222" y="3266114"/>
              <a:ext cx="352376" cy="35237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7F0218D-FEDD-4302-925A-06624FFCA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46241" y="3478185"/>
              <a:ext cx="352376" cy="35237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90DA5A8-0CA1-4156-BAF8-A7F614B93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90903" y="3630585"/>
              <a:ext cx="352376" cy="35237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324BB93-A0CB-4004-AE7D-B4DF4FF5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51041" y="3782985"/>
              <a:ext cx="352376" cy="35237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D940C1F-4D9C-45B9-AB67-3FF78FDB8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71899" y="3387065"/>
              <a:ext cx="352376" cy="352376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BDCB67DA-4E8E-45C4-88CD-B9026CDD5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1" y="1577623"/>
            <a:ext cx="3144761" cy="314476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FEDAC7C-D1AE-49C9-B393-B7DFAE2B8E7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030" y="1247422"/>
            <a:ext cx="4876800" cy="48768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CEA8DC0-0C34-425F-A96F-77394A065888}"/>
              </a:ext>
            </a:extLst>
          </p:cNvPr>
          <p:cNvGrpSpPr/>
          <p:nvPr/>
        </p:nvGrpSpPr>
        <p:grpSpPr>
          <a:xfrm>
            <a:off x="5337083" y="3353033"/>
            <a:ext cx="1707443" cy="604735"/>
            <a:chOff x="7592354" y="1847239"/>
            <a:chExt cx="1707443" cy="604735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F5A6B82-A030-4A47-A86C-91739DD13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793620" y="2099598"/>
              <a:ext cx="352376" cy="35237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4EDA640-D511-4CC2-B2C8-E58A7570F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55041" y="2089112"/>
              <a:ext cx="352376" cy="35237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D010D50-2DE8-4BB4-AC76-ACFB7A355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335714" y="1966543"/>
              <a:ext cx="352376" cy="352376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46561CE-2B02-4F31-838D-FA177418510B}"/>
                </a:ext>
              </a:extLst>
            </p:cNvPr>
            <p:cNvGrpSpPr/>
            <p:nvPr/>
          </p:nvGrpSpPr>
          <p:grpSpPr>
            <a:xfrm>
              <a:off x="7592354" y="1847239"/>
              <a:ext cx="1707443" cy="485431"/>
              <a:chOff x="7831870" y="2316912"/>
              <a:chExt cx="1707443" cy="485431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AB885703-08C2-4228-9A17-A3107ADD28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831870" y="2449967"/>
                <a:ext cx="352376" cy="352376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271CCF0B-FB2D-4391-95B9-28154BEEF9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186937" y="2449967"/>
                <a:ext cx="352376" cy="352376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78FA2CDF-75E8-48AD-9E06-9E117B0A4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248358" y="2439481"/>
                <a:ext cx="352376" cy="352376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E72AF0BF-4BC6-49C0-87E5-CBB3CFAC90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103373" y="2408032"/>
                <a:ext cx="352376" cy="352376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0A5000BC-BD74-4D32-8A90-71752732B8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729031" y="2316912"/>
                <a:ext cx="352376" cy="352376"/>
              </a:xfrm>
              <a:prstGeom prst="rect">
                <a:avLst/>
              </a:prstGeom>
            </p:spPr>
          </p:pic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252DF8E-370A-48FD-A43D-A74CB8A94975}"/>
              </a:ext>
            </a:extLst>
          </p:cNvPr>
          <p:cNvSpPr txBox="1"/>
          <p:nvPr/>
        </p:nvSpPr>
        <p:spPr>
          <a:xfrm>
            <a:off x="477212" y="364324"/>
            <a:ext cx="10339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..each time one side takes some </a:t>
            </a:r>
            <a:r>
              <a:rPr lang="en-US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k</a:t>
            </a:r>
            <a:r>
              <a:rPr lang="en-US" sz="2400" dirty="0">
                <a:latin typeface="Comic Sans MS" panose="030F0702030302020204" pitchFamily="66" charset="0"/>
              </a:rPr>
              <a:t> number of coins away from the table</a:t>
            </a:r>
          </a:p>
        </p:txBody>
      </p:sp>
    </p:spTree>
    <p:extLst>
      <p:ext uri="{BB962C8B-B14F-4D97-AF65-F5344CB8AC3E}">
        <p14:creationId xmlns:p14="http://schemas.microsoft.com/office/powerpoint/2010/main" val="2627363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5A7E80F-79FA-4FB5-8CB2-60A604C135CA}"/>
              </a:ext>
            </a:extLst>
          </p:cNvPr>
          <p:cNvSpPr txBox="1"/>
          <p:nvPr/>
        </p:nvSpPr>
        <p:spPr>
          <a:xfrm>
            <a:off x="477212" y="364324"/>
            <a:ext cx="10185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Each time one side takes some </a:t>
            </a:r>
            <a:r>
              <a:rPr lang="en-US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k</a:t>
            </a:r>
            <a:r>
              <a:rPr lang="en-US" sz="2400" dirty="0">
                <a:latin typeface="Comic Sans MS" panose="030F0702030302020204" pitchFamily="66" charset="0"/>
              </a:rPr>
              <a:t> number of coins away from the table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866F67-F6CD-435B-AC8D-E52C781B62F6}"/>
              </a:ext>
            </a:extLst>
          </p:cNvPr>
          <p:cNvGrpSpPr/>
          <p:nvPr/>
        </p:nvGrpSpPr>
        <p:grpSpPr>
          <a:xfrm>
            <a:off x="3100377" y="1919111"/>
            <a:ext cx="5991245" cy="5991245"/>
            <a:chOff x="3100377" y="1919111"/>
            <a:chExt cx="5991245" cy="599124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A4E960-C184-4933-BFC7-3E1A66146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0377" y="1919111"/>
              <a:ext cx="5991245" cy="599124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E70340A-CD58-407E-94B4-4BB18BC30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35886" y="3429000"/>
              <a:ext cx="352376" cy="35237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C31E0D9-8436-4E42-A464-46676E75A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43624" y="3429000"/>
              <a:ext cx="352376" cy="35237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AFCC857-18D4-4DD3-B7F5-60515E8A2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89755" y="3605188"/>
              <a:ext cx="352376" cy="35237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6A6C6B6-75B5-4CBF-97E3-210AE246F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88286" y="3581400"/>
              <a:ext cx="352376" cy="3523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A51BE38-92D6-4007-BA8B-EE4528248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896024" y="3581400"/>
              <a:ext cx="352376" cy="3523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50DFF21-FA1B-4AD1-84A5-437A0F963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42155" y="3757588"/>
              <a:ext cx="352376" cy="35237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A3206AE-0AF5-445A-ACF4-1AF21AAF4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40686" y="3733800"/>
              <a:ext cx="352376" cy="35237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B7EF165-60ED-48B9-8F96-6CD04F787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48424" y="3733800"/>
              <a:ext cx="352376" cy="35237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52C3778-A10A-4E55-8B1E-47468DDFA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07486" y="3733398"/>
              <a:ext cx="352376" cy="35237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C5640AF-EEED-43AB-9022-042B28B30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173681" y="3460853"/>
              <a:ext cx="352376" cy="35237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CE9AAF3-83DD-42F7-BD48-EBAE66560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69282" y="3337880"/>
              <a:ext cx="352376" cy="35237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5305E7C-BC80-44BA-A376-42132145F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29805" y="3520120"/>
              <a:ext cx="352376" cy="35237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8F4B244-2BEF-48A6-93DE-F5D2133E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946564" y="3357234"/>
              <a:ext cx="352376" cy="35237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3864052-0702-44B7-BE9A-30CA7A34C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91226" y="3509634"/>
              <a:ext cx="352376" cy="35237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5F3DB56-3960-45B5-BB76-CE074CE84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251364" y="3662034"/>
              <a:ext cx="352376" cy="35237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131FAEE-CC4A-4688-A767-890887D22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72222" y="3266114"/>
              <a:ext cx="352376" cy="35237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7F0218D-FEDD-4302-925A-06624FFCA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46241" y="3478185"/>
              <a:ext cx="352376" cy="35237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90DA5A8-0CA1-4156-BAF8-A7F614B93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90903" y="3630585"/>
              <a:ext cx="352376" cy="35237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324BB93-A0CB-4004-AE7D-B4DF4FF5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51041" y="3782985"/>
              <a:ext cx="352376" cy="35237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D940C1F-4D9C-45B9-AB67-3FF78FDB8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71899" y="3387065"/>
              <a:ext cx="352376" cy="352376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BDCB67DA-4E8E-45C4-88CD-B9026CDD5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1" y="1577623"/>
            <a:ext cx="3144761" cy="314476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FEDAC7C-D1AE-49C9-B393-B7DFAE2B8E7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030" y="1247422"/>
            <a:ext cx="4876800" cy="48768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CEA8DC0-0C34-425F-A96F-77394A065888}"/>
              </a:ext>
            </a:extLst>
          </p:cNvPr>
          <p:cNvGrpSpPr/>
          <p:nvPr/>
        </p:nvGrpSpPr>
        <p:grpSpPr>
          <a:xfrm>
            <a:off x="4287088" y="2023299"/>
            <a:ext cx="1707443" cy="604735"/>
            <a:chOff x="7592354" y="1847239"/>
            <a:chExt cx="1707443" cy="604735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F5A6B82-A030-4A47-A86C-91739DD13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793620" y="2099598"/>
              <a:ext cx="352376" cy="35237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4EDA640-D511-4CC2-B2C8-E58A7570F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55041" y="2089112"/>
              <a:ext cx="352376" cy="35237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D010D50-2DE8-4BB4-AC76-ACFB7A355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335714" y="1966543"/>
              <a:ext cx="352376" cy="352376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46561CE-2B02-4F31-838D-FA177418510B}"/>
                </a:ext>
              </a:extLst>
            </p:cNvPr>
            <p:cNvGrpSpPr/>
            <p:nvPr/>
          </p:nvGrpSpPr>
          <p:grpSpPr>
            <a:xfrm>
              <a:off x="7592354" y="1847239"/>
              <a:ext cx="1707443" cy="485431"/>
              <a:chOff x="7831870" y="2316912"/>
              <a:chExt cx="1707443" cy="485431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AB885703-08C2-4228-9A17-A3107ADD28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831870" y="2449967"/>
                <a:ext cx="352376" cy="352376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271CCF0B-FB2D-4391-95B9-28154BEEF9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186937" y="2449967"/>
                <a:ext cx="352376" cy="352376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78FA2CDF-75E8-48AD-9E06-9E117B0A4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248358" y="2439481"/>
                <a:ext cx="352376" cy="352376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E72AF0BF-4BC6-49C0-87E5-CBB3CFAC90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103373" y="2408032"/>
                <a:ext cx="352376" cy="352376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0A5000BC-BD74-4D32-8A90-71752732B8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729031" y="2316912"/>
                <a:ext cx="352376" cy="352376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3AC61F0-EC12-4840-AE16-79F7FA97FAC8}"/>
              </a:ext>
            </a:extLst>
          </p:cNvPr>
          <p:cNvSpPr/>
          <p:nvPr/>
        </p:nvSpPr>
        <p:spPr>
          <a:xfrm>
            <a:off x="4911986" y="1561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8578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5A7E80F-79FA-4FB5-8CB2-60A604C135CA}"/>
              </a:ext>
            </a:extLst>
          </p:cNvPr>
          <p:cNvSpPr txBox="1"/>
          <p:nvPr/>
        </p:nvSpPr>
        <p:spPr>
          <a:xfrm>
            <a:off x="477212" y="364324"/>
            <a:ext cx="10745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k</a:t>
            </a:r>
            <a:r>
              <a:rPr lang="en-US" sz="2400" dirty="0">
                <a:latin typeface="Comic Sans MS" panose="030F0702030302020204" pitchFamily="66" charset="0"/>
              </a:rPr>
              <a:t> is decided by the taker but it must be a divisor of </a:t>
            </a:r>
            <a:r>
              <a:rPr lang="en-US" sz="2400" b="1" dirty="0">
                <a:latin typeface="Comic Sans MS" panose="030F0702030302020204" pitchFamily="66" charset="0"/>
              </a:rPr>
              <a:t>current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n </a:t>
            </a:r>
            <a:r>
              <a:rPr lang="en-US" sz="2400" dirty="0">
                <a:latin typeface="Comic Sans MS" panose="030F0702030302020204" pitchFamily="66" charset="0"/>
              </a:rPr>
              <a:t>(except</a:t>
            </a:r>
            <a:r>
              <a:rPr lang="en-US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 n</a:t>
            </a:r>
            <a:r>
              <a:rPr lang="en-US" sz="2400" dirty="0">
                <a:latin typeface="Comic Sans MS" panose="030F0702030302020204" pitchFamily="66" charset="0"/>
              </a:rPr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866F67-F6CD-435B-AC8D-E52C781B62F6}"/>
              </a:ext>
            </a:extLst>
          </p:cNvPr>
          <p:cNvGrpSpPr/>
          <p:nvPr/>
        </p:nvGrpSpPr>
        <p:grpSpPr>
          <a:xfrm>
            <a:off x="3100377" y="1919111"/>
            <a:ext cx="5991245" cy="5991245"/>
            <a:chOff x="3100377" y="1919111"/>
            <a:chExt cx="5991245" cy="599124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A4E960-C184-4933-BFC7-3E1A66146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0377" y="1919111"/>
              <a:ext cx="5991245" cy="599124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E70340A-CD58-407E-94B4-4BB18BC30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35886" y="3429000"/>
              <a:ext cx="352376" cy="35237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C31E0D9-8436-4E42-A464-46676E75A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43624" y="3429000"/>
              <a:ext cx="352376" cy="35237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AFCC857-18D4-4DD3-B7F5-60515E8A2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89755" y="3605188"/>
              <a:ext cx="352376" cy="35237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6A6C6B6-75B5-4CBF-97E3-210AE246F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88286" y="3581400"/>
              <a:ext cx="352376" cy="3523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A51BE38-92D6-4007-BA8B-EE4528248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896024" y="3581400"/>
              <a:ext cx="352376" cy="3523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50DFF21-FA1B-4AD1-84A5-437A0F963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42155" y="3757588"/>
              <a:ext cx="352376" cy="35237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A3206AE-0AF5-445A-ACF4-1AF21AAF4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40686" y="3733800"/>
              <a:ext cx="352376" cy="35237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B7EF165-60ED-48B9-8F96-6CD04F787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48424" y="3733800"/>
              <a:ext cx="352376" cy="35237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52C3778-A10A-4E55-8B1E-47468DDFA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07486" y="3733398"/>
              <a:ext cx="352376" cy="35237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C5640AF-EEED-43AB-9022-042B28B30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173681" y="3460853"/>
              <a:ext cx="352376" cy="35237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CE9AAF3-83DD-42F7-BD48-EBAE66560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69282" y="3337880"/>
              <a:ext cx="352376" cy="35237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5305E7C-BC80-44BA-A376-42132145F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29805" y="3520120"/>
              <a:ext cx="352376" cy="35237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8F4B244-2BEF-48A6-93DE-F5D2133E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946564" y="3357234"/>
              <a:ext cx="352376" cy="35237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3864052-0702-44B7-BE9A-30CA7A34C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91226" y="3509634"/>
              <a:ext cx="352376" cy="35237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5F3DB56-3960-45B5-BB76-CE074CE84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251364" y="3662034"/>
              <a:ext cx="352376" cy="35237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131FAEE-CC4A-4688-A767-890887D22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72222" y="3266114"/>
              <a:ext cx="352376" cy="35237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7F0218D-FEDD-4302-925A-06624FFCA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46241" y="3478185"/>
              <a:ext cx="352376" cy="35237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90DA5A8-0CA1-4156-BAF8-A7F614B93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90903" y="3630585"/>
              <a:ext cx="352376" cy="35237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324BB93-A0CB-4004-AE7D-B4DF4FF5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51041" y="3782985"/>
              <a:ext cx="352376" cy="35237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D940C1F-4D9C-45B9-AB67-3FF78FDB8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71899" y="3387065"/>
              <a:ext cx="352376" cy="352376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BDCB67DA-4E8E-45C4-88CD-B9026CDD5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1" y="1577623"/>
            <a:ext cx="3144761" cy="314476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FEDAC7C-D1AE-49C9-B393-B7DFAE2B8E7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030" y="1247422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27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163</Words>
  <Application>Microsoft Office PowerPoint</Application>
  <PresentationFormat>Widescreen</PresentationFormat>
  <Paragraphs>19</Paragraphs>
  <Slides>12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Office Theme</vt:lpstr>
      <vt:lpstr>Time to think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Dindar Öz</dc:creator>
  <cp:lastModifiedBy>Dindar Öz</cp:lastModifiedBy>
  <cp:revision>32</cp:revision>
  <dcterms:created xsi:type="dcterms:W3CDTF">2024-02-21T06:39:04Z</dcterms:created>
  <dcterms:modified xsi:type="dcterms:W3CDTF">2024-09-25T11:35:14Z</dcterms:modified>
</cp:coreProperties>
</file>