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74" r:id="rId12"/>
    <p:sldId id="275" r:id="rId13"/>
    <p:sldId id="276" r:id="rId14"/>
    <p:sldId id="277" r:id="rId15"/>
    <p:sldId id="268" r:id="rId16"/>
    <p:sldId id="263" r:id="rId17"/>
    <p:sldId id="269" r:id="rId18"/>
    <p:sldId id="271" r:id="rId19"/>
    <p:sldId id="272" r:id="rId20"/>
    <p:sldId id="273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dar Öz" initials="DÖ" lastIdx="1" clrIdx="0">
    <p:extLst>
      <p:ext uri="{19B8F6BF-5375-455C-9EA6-DF929625EA0E}">
        <p15:presenceInfo xmlns:p15="http://schemas.microsoft.com/office/powerpoint/2012/main" userId="S-1-5-21-623825213-1797718614-3617959251-74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0" autoAdjust="0"/>
  </p:normalViewPr>
  <p:slideViewPr>
    <p:cSldViewPr snapToGrid="0">
      <p:cViewPr varScale="1">
        <p:scale>
          <a:sx n="74" d="100"/>
          <a:sy n="74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3FFA5-6879-4FB8-BA74-FABEBA3D8CB7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904684-0C00-484B-8DFB-BCCDF702ABE6}">
      <dgm:prSet phldrT="[Text]"/>
      <dgm:spPr/>
      <dgm:t>
        <a:bodyPr/>
        <a:lstStyle/>
        <a:p>
          <a:r>
            <a:rPr lang="tr-TR" dirty="0"/>
            <a:t>IDE</a:t>
          </a:r>
          <a:endParaRPr lang="en-US" dirty="0"/>
        </a:p>
      </dgm:t>
    </dgm:pt>
    <dgm:pt modelId="{BC254522-4041-4E50-A735-A715E16363E2}" type="parTrans" cxnId="{9B0F5391-F1AF-4CF2-A4BF-8D4171ADF0E9}">
      <dgm:prSet/>
      <dgm:spPr/>
      <dgm:t>
        <a:bodyPr/>
        <a:lstStyle/>
        <a:p>
          <a:endParaRPr lang="en-US"/>
        </a:p>
      </dgm:t>
    </dgm:pt>
    <dgm:pt modelId="{236722DD-3A4D-43CB-AEDB-F3AB436D2656}" type="sibTrans" cxnId="{9B0F5391-F1AF-4CF2-A4BF-8D4171ADF0E9}">
      <dgm:prSet/>
      <dgm:spPr/>
      <dgm:t>
        <a:bodyPr/>
        <a:lstStyle/>
        <a:p>
          <a:endParaRPr lang="en-US"/>
        </a:p>
      </dgm:t>
    </dgm:pt>
    <dgm:pt modelId="{25387BCC-333E-4B94-BE2A-52B7123B1B04}">
      <dgm:prSet phldrT="[Text]"/>
      <dgm:spPr/>
      <dgm:t>
        <a:bodyPr/>
        <a:lstStyle/>
        <a:p>
          <a:r>
            <a:rPr lang="tr-TR" dirty="0"/>
            <a:t>WRITE</a:t>
          </a:r>
          <a:endParaRPr lang="en-US" dirty="0"/>
        </a:p>
      </dgm:t>
    </dgm:pt>
    <dgm:pt modelId="{C62A27CD-2C0C-488E-BB93-7301B72615FD}" type="parTrans" cxnId="{576244D2-5146-4E54-A998-6FDC468D5C30}">
      <dgm:prSet/>
      <dgm:spPr/>
      <dgm:t>
        <a:bodyPr/>
        <a:lstStyle/>
        <a:p>
          <a:endParaRPr lang="en-US"/>
        </a:p>
      </dgm:t>
    </dgm:pt>
    <dgm:pt modelId="{B9BEDCD3-1346-4AD0-9D5A-62913EBDCA37}" type="sibTrans" cxnId="{576244D2-5146-4E54-A998-6FDC468D5C30}">
      <dgm:prSet/>
      <dgm:spPr/>
      <dgm:t>
        <a:bodyPr/>
        <a:lstStyle/>
        <a:p>
          <a:endParaRPr lang="en-US"/>
        </a:p>
      </dgm:t>
    </dgm:pt>
    <dgm:pt modelId="{BEEAB6AC-ABD0-4BFE-A229-842B8A9B0351}">
      <dgm:prSet phldrT="[Text]"/>
      <dgm:spPr/>
      <dgm:t>
        <a:bodyPr/>
        <a:lstStyle/>
        <a:p>
          <a:r>
            <a:rPr lang="tr-TR" dirty="0"/>
            <a:t>DEBUG</a:t>
          </a:r>
          <a:endParaRPr lang="en-US" dirty="0"/>
        </a:p>
      </dgm:t>
    </dgm:pt>
    <dgm:pt modelId="{E6B5F0E7-AD64-4777-8BB6-B95339B0C1E4}" type="parTrans" cxnId="{A44FA026-09A9-4117-A4BF-FD36E1060157}">
      <dgm:prSet/>
      <dgm:spPr/>
      <dgm:t>
        <a:bodyPr/>
        <a:lstStyle/>
        <a:p>
          <a:endParaRPr lang="en-US"/>
        </a:p>
      </dgm:t>
    </dgm:pt>
    <dgm:pt modelId="{0104A427-C4A0-4C85-ADAF-DEB358D3EC6D}" type="sibTrans" cxnId="{A44FA026-09A9-4117-A4BF-FD36E1060157}">
      <dgm:prSet/>
      <dgm:spPr/>
      <dgm:t>
        <a:bodyPr/>
        <a:lstStyle/>
        <a:p>
          <a:endParaRPr lang="en-US"/>
        </a:p>
      </dgm:t>
    </dgm:pt>
    <dgm:pt modelId="{141DE0FD-0305-48F3-955C-7AA65D422330}">
      <dgm:prSet phldrT="[Text]"/>
      <dgm:spPr/>
      <dgm:t>
        <a:bodyPr/>
        <a:lstStyle/>
        <a:p>
          <a:r>
            <a:rPr lang="en-US" dirty="0"/>
            <a:t>COMPILE</a:t>
          </a:r>
        </a:p>
      </dgm:t>
    </dgm:pt>
    <dgm:pt modelId="{59E071BE-CFC4-459C-983C-971C6633223B}" type="parTrans" cxnId="{E6661963-6161-4672-96B7-B3647D841056}">
      <dgm:prSet/>
      <dgm:spPr/>
      <dgm:t>
        <a:bodyPr/>
        <a:lstStyle/>
        <a:p>
          <a:endParaRPr lang="en-US"/>
        </a:p>
      </dgm:t>
    </dgm:pt>
    <dgm:pt modelId="{5C7A6CD6-59CF-45E4-A0F0-7F20FC39AA72}" type="sibTrans" cxnId="{E6661963-6161-4672-96B7-B3647D841056}">
      <dgm:prSet/>
      <dgm:spPr/>
      <dgm:t>
        <a:bodyPr/>
        <a:lstStyle/>
        <a:p>
          <a:endParaRPr lang="en-US"/>
        </a:p>
      </dgm:t>
    </dgm:pt>
    <dgm:pt modelId="{53E5DCB1-BF3A-4430-88C3-E33F7B8EFE6B}">
      <dgm:prSet phldrT="[Text]"/>
      <dgm:spPr/>
      <dgm:t>
        <a:bodyPr/>
        <a:lstStyle/>
        <a:p>
          <a:r>
            <a:rPr lang="en-US" dirty="0"/>
            <a:t>DEPLOY</a:t>
          </a:r>
        </a:p>
        <a:p>
          <a:r>
            <a:rPr lang="en-US" dirty="0"/>
            <a:t>&amp;</a:t>
          </a:r>
        </a:p>
        <a:p>
          <a:r>
            <a:rPr lang="tr-TR" dirty="0"/>
            <a:t>RUN</a:t>
          </a:r>
          <a:endParaRPr lang="en-US" dirty="0"/>
        </a:p>
      </dgm:t>
    </dgm:pt>
    <dgm:pt modelId="{FBC197C7-4F9A-430D-8494-914D441A5119}" type="parTrans" cxnId="{6592358E-FB17-4E0C-AFEF-42C133E99DA9}">
      <dgm:prSet/>
      <dgm:spPr/>
      <dgm:t>
        <a:bodyPr/>
        <a:lstStyle/>
        <a:p>
          <a:endParaRPr lang="en-US"/>
        </a:p>
      </dgm:t>
    </dgm:pt>
    <dgm:pt modelId="{834D6089-B5EC-4458-9152-243B356F9F14}" type="sibTrans" cxnId="{6592358E-FB17-4E0C-AFEF-42C133E99DA9}">
      <dgm:prSet/>
      <dgm:spPr/>
      <dgm:t>
        <a:bodyPr/>
        <a:lstStyle/>
        <a:p>
          <a:endParaRPr lang="en-US"/>
        </a:p>
      </dgm:t>
    </dgm:pt>
    <dgm:pt modelId="{B888B590-0C74-4EFF-9FC0-D5604312C1D9}">
      <dgm:prSet phldrT="[Text]"/>
      <dgm:spPr/>
      <dgm:t>
        <a:bodyPr/>
        <a:lstStyle/>
        <a:p>
          <a:r>
            <a:rPr lang="tr-TR" dirty="0"/>
            <a:t>DOCUMENT</a:t>
          </a:r>
          <a:endParaRPr lang="en-US" dirty="0"/>
        </a:p>
      </dgm:t>
    </dgm:pt>
    <dgm:pt modelId="{6E45CEA3-E39C-4DA8-8E79-6A0DE981557B}" type="parTrans" cxnId="{D559E45E-6A2A-47D8-8573-52C7BC3FE3A8}">
      <dgm:prSet/>
      <dgm:spPr/>
      <dgm:t>
        <a:bodyPr/>
        <a:lstStyle/>
        <a:p>
          <a:endParaRPr lang="en-US"/>
        </a:p>
      </dgm:t>
    </dgm:pt>
    <dgm:pt modelId="{68FB1EC3-A47D-497F-A2A3-9999B37EFA67}" type="sibTrans" cxnId="{D559E45E-6A2A-47D8-8573-52C7BC3FE3A8}">
      <dgm:prSet/>
      <dgm:spPr/>
      <dgm:t>
        <a:bodyPr/>
        <a:lstStyle/>
        <a:p>
          <a:endParaRPr lang="en-US"/>
        </a:p>
      </dgm:t>
    </dgm:pt>
    <dgm:pt modelId="{17672670-D2C9-466A-9A0D-BAB8631D1FA2}" type="pres">
      <dgm:prSet presAssocID="{9CE3FFA5-6879-4FB8-BA74-FABEBA3D8CB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16D0A6-9B7F-437F-9039-4CE7B35184E9}" type="pres">
      <dgm:prSet presAssocID="{1C904684-0C00-484B-8DFB-BCCDF702ABE6}" presName="centerShape" presStyleLbl="node0" presStyleIdx="0" presStyleCnt="1"/>
      <dgm:spPr/>
    </dgm:pt>
    <dgm:pt modelId="{BE30C410-CD69-4A73-995F-2C9C437D5F43}" type="pres">
      <dgm:prSet presAssocID="{25387BCC-333E-4B94-BE2A-52B7123B1B04}" presName="node" presStyleLbl="node1" presStyleIdx="0" presStyleCnt="5">
        <dgm:presLayoutVars>
          <dgm:bulletEnabled val="1"/>
        </dgm:presLayoutVars>
      </dgm:prSet>
      <dgm:spPr/>
    </dgm:pt>
    <dgm:pt modelId="{52C1F0E1-44F0-41F8-B711-7C1E8EAE6CF8}" type="pres">
      <dgm:prSet presAssocID="{25387BCC-333E-4B94-BE2A-52B7123B1B04}" presName="dummy" presStyleCnt="0"/>
      <dgm:spPr/>
    </dgm:pt>
    <dgm:pt modelId="{5984AB54-CA72-4311-9A17-64AE307C1248}" type="pres">
      <dgm:prSet presAssocID="{B9BEDCD3-1346-4AD0-9D5A-62913EBDCA37}" presName="sibTrans" presStyleLbl="sibTrans2D1" presStyleIdx="0" presStyleCnt="5"/>
      <dgm:spPr/>
    </dgm:pt>
    <dgm:pt modelId="{7BF6360C-1710-41B2-A68A-B06FC663A0EB}" type="pres">
      <dgm:prSet presAssocID="{BEEAB6AC-ABD0-4BFE-A229-842B8A9B0351}" presName="node" presStyleLbl="node1" presStyleIdx="1" presStyleCnt="5">
        <dgm:presLayoutVars>
          <dgm:bulletEnabled val="1"/>
        </dgm:presLayoutVars>
      </dgm:prSet>
      <dgm:spPr/>
    </dgm:pt>
    <dgm:pt modelId="{B0EE386F-6196-4EBF-B8C4-E13648A88FE3}" type="pres">
      <dgm:prSet presAssocID="{BEEAB6AC-ABD0-4BFE-A229-842B8A9B0351}" presName="dummy" presStyleCnt="0"/>
      <dgm:spPr/>
    </dgm:pt>
    <dgm:pt modelId="{A7ECB0A3-E9F3-4B51-9B29-341EF3C507CE}" type="pres">
      <dgm:prSet presAssocID="{0104A427-C4A0-4C85-ADAF-DEB358D3EC6D}" presName="sibTrans" presStyleLbl="sibTrans2D1" presStyleIdx="1" presStyleCnt="5"/>
      <dgm:spPr/>
    </dgm:pt>
    <dgm:pt modelId="{D30123E1-4F64-4B11-B884-E650119965A8}" type="pres">
      <dgm:prSet presAssocID="{141DE0FD-0305-48F3-955C-7AA65D422330}" presName="node" presStyleLbl="node1" presStyleIdx="2" presStyleCnt="5">
        <dgm:presLayoutVars>
          <dgm:bulletEnabled val="1"/>
        </dgm:presLayoutVars>
      </dgm:prSet>
      <dgm:spPr/>
    </dgm:pt>
    <dgm:pt modelId="{2B21FA06-64E8-4E93-8C70-82D5A92ACB67}" type="pres">
      <dgm:prSet presAssocID="{141DE0FD-0305-48F3-955C-7AA65D422330}" presName="dummy" presStyleCnt="0"/>
      <dgm:spPr/>
    </dgm:pt>
    <dgm:pt modelId="{36BD3159-ADDC-489D-830D-9EC96990FC95}" type="pres">
      <dgm:prSet presAssocID="{5C7A6CD6-59CF-45E4-A0F0-7F20FC39AA72}" presName="sibTrans" presStyleLbl="sibTrans2D1" presStyleIdx="2" presStyleCnt="5"/>
      <dgm:spPr/>
    </dgm:pt>
    <dgm:pt modelId="{73EC67FA-FBE0-4288-BB80-1C216D550425}" type="pres">
      <dgm:prSet presAssocID="{53E5DCB1-BF3A-4430-88C3-E33F7B8EFE6B}" presName="node" presStyleLbl="node1" presStyleIdx="3" presStyleCnt="5">
        <dgm:presLayoutVars>
          <dgm:bulletEnabled val="1"/>
        </dgm:presLayoutVars>
      </dgm:prSet>
      <dgm:spPr/>
    </dgm:pt>
    <dgm:pt modelId="{B65B3470-8D71-468C-9A3A-2EB7A708EE46}" type="pres">
      <dgm:prSet presAssocID="{53E5DCB1-BF3A-4430-88C3-E33F7B8EFE6B}" presName="dummy" presStyleCnt="0"/>
      <dgm:spPr/>
    </dgm:pt>
    <dgm:pt modelId="{BEF38AC5-63B7-4E76-B113-A4DC75D835A8}" type="pres">
      <dgm:prSet presAssocID="{834D6089-B5EC-4458-9152-243B356F9F14}" presName="sibTrans" presStyleLbl="sibTrans2D1" presStyleIdx="3" presStyleCnt="5"/>
      <dgm:spPr/>
    </dgm:pt>
    <dgm:pt modelId="{45BD9FB7-11E2-4131-AAFE-F7FBED94B458}" type="pres">
      <dgm:prSet presAssocID="{B888B590-0C74-4EFF-9FC0-D5604312C1D9}" presName="node" presStyleLbl="node1" presStyleIdx="4" presStyleCnt="5">
        <dgm:presLayoutVars>
          <dgm:bulletEnabled val="1"/>
        </dgm:presLayoutVars>
      </dgm:prSet>
      <dgm:spPr/>
    </dgm:pt>
    <dgm:pt modelId="{13011EC1-06BA-49E9-BA07-4FF9821088C4}" type="pres">
      <dgm:prSet presAssocID="{B888B590-0C74-4EFF-9FC0-D5604312C1D9}" presName="dummy" presStyleCnt="0"/>
      <dgm:spPr/>
    </dgm:pt>
    <dgm:pt modelId="{638744F0-BCBB-4EDD-BCCA-0F6E8EE16370}" type="pres">
      <dgm:prSet presAssocID="{68FB1EC3-A47D-497F-A2A3-9999B37EFA67}" presName="sibTrans" presStyleLbl="sibTrans2D1" presStyleIdx="4" presStyleCnt="5"/>
      <dgm:spPr/>
    </dgm:pt>
  </dgm:ptLst>
  <dgm:cxnLst>
    <dgm:cxn modelId="{A44FA026-09A9-4117-A4BF-FD36E1060157}" srcId="{1C904684-0C00-484B-8DFB-BCCDF702ABE6}" destId="{BEEAB6AC-ABD0-4BFE-A229-842B8A9B0351}" srcOrd="1" destOrd="0" parTransId="{E6B5F0E7-AD64-4777-8BB6-B95339B0C1E4}" sibTransId="{0104A427-C4A0-4C85-ADAF-DEB358D3EC6D}"/>
    <dgm:cxn modelId="{1322F12F-4B11-4260-9AA4-970DB5920B07}" type="presOf" srcId="{834D6089-B5EC-4458-9152-243B356F9F14}" destId="{BEF38AC5-63B7-4E76-B113-A4DC75D835A8}" srcOrd="0" destOrd="0" presId="urn:microsoft.com/office/officeart/2005/8/layout/radial6"/>
    <dgm:cxn modelId="{D559E45E-6A2A-47D8-8573-52C7BC3FE3A8}" srcId="{1C904684-0C00-484B-8DFB-BCCDF702ABE6}" destId="{B888B590-0C74-4EFF-9FC0-D5604312C1D9}" srcOrd="4" destOrd="0" parTransId="{6E45CEA3-E39C-4DA8-8E79-6A0DE981557B}" sibTransId="{68FB1EC3-A47D-497F-A2A3-9999B37EFA67}"/>
    <dgm:cxn modelId="{E6661963-6161-4672-96B7-B3647D841056}" srcId="{1C904684-0C00-484B-8DFB-BCCDF702ABE6}" destId="{141DE0FD-0305-48F3-955C-7AA65D422330}" srcOrd="2" destOrd="0" parTransId="{59E071BE-CFC4-459C-983C-971C6633223B}" sibTransId="{5C7A6CD6-59CF-45E4-A0F0-7F20FC39AA72}"/>
    <dgm:cxn modelId="{EF41B151-50BE-4EC2-BA1C-C4C6299857F7}" type="presOf" srcId="{53E5DCB1-BF3A-4430-88C3-E33F7B8EFE6B}" destId="{73EC67FA-FBE0-4288-BB80-1C216D550425}" srcOrd="0" destOrd="0" presId="urn:microsoft.com/office/officeart/2005/8/layout/radial6"/>
    <dgm:cxn modelId="{DC18FE53-FE89-43FB-9185-3728BB37DD45}" type="presOf" srcId="{BEEAB6AC-ABD0-4BFE-A229-842B8A9B0351}" destId="{7BF6360C-1710-41B2-A68A-B06FC663A0EB}" srcOrd="0" destOrd="0" presId="urn:microsoft.com/office/officeart/2005/8/layout/radial6"/>
    <dgm:cxn modelId="{6592358E-FB17-4E0C-AFEF-42C133E99DA9}" srcId="{1C904684-0C00-484B-8DFB-BCCDF702ABE6}" destId="{53E5DCB1-BF3A-4430-88C3-E33F7B8EFE6B}" srcOrd="3" destOrd="0" parTransId="{FBC197C7-4F9A-430D-8494-914D441A5119}" sibTransId="{834D6089-B5EC-4458-9152-243B356F9F14}"/>
    <dgm:cxn modelId="{9B0F5391-F1AF-4CF2-A4BF-8D4171ADF0E9}" srcId="{9CE3FFA5-6879-4FB8-BA74-FABEBA3D8CB7}" destId="{1C904684-0C00-484B-8DFB-BCCDF702ABE6}" srcOrd="0" destOrd="0" parTransId="{BC254522-4041-4E50-A735-A715E16363E2}" sibTransId="{236722DD-3A4D-43CB-AEDB-F3AB436D2656}"/>
    <dgm:cxn modelId="{12E88D91-D679-43E6-9C5D-E82A7B7DD990}" type="presOf" srcId="{9CE3FFA5-6879-4FB8-BA74-FABEBA3D8CB7}" destId="{17672670-D2C9-466A-9A0D-BAB8631D1FA2}" srcOrd="0" destOrd="0" presId="urn:microsoft.com/office/officeart/2005/8/layout/radial6"/>
    <dgm:cxn modelId="{AAE1559F-527F-479C-A116-33AABA1609A5}" type="presOf" srcId="{1C904684-0C00-484B-8DFB-BCCDF702ABE6}" destId="{5016D0A6-9B7F-437F-9039-4CE7B35184E9}" srcOrd="0" destOrd="0" presId="urn:microsoft.com/office/officeart/2005/8/layout/radial6"/>
    <dgm:cxn modelId="{C71999A9-A34E-4AB2-9673-30B27BE2B8D4}" type="presOf" srcId="{5C7A6CD6-59CF-45E4-A0F0-7F20FC39AA72}" destId="{36BD3159-ADDC-489D-830D-9EC96990FC95}" srcOrd="0" destOrd="0" presId="urn:microsoft.com/office/officeart/2005/8/layout/radial6"/>
    <dgm:cxn modelId="{05FA17B4-D495-49A9-AF6A-9A771BAC27D2}" type="presOf" srcId="{B9BEDCD3-1346-4AD0-9D5A-62913EBDCA37}" destId="{5984AB54-CA72-4311-9A17-64AE307C1248}" srcOrd="0" destOrd="0" presId="urn:microsoft.com/office/officeart/2005/8/layout/radial6"/>
    <dgm:cxn modelId="{D283E3C4-16E8-4953-A419-C0A1FC9A7C0E}" type="presOf" srcId="{25387BCC-333E-4B94-BE2A-52B7123B1B04}" destId="{BE30C410-CD69-4A73-995F-2C9C437D5F43}" srcOrd="0" destOrd="0" presId="urn:microsoft.com/office/officeart/2005/8/layout/radial6"/>
    <dgm:cxn modelId="{421A0CC7-A251-4400-ABCC-E808F06A8BC9}" type="presOf" srcId="{141DE0FD-0305-48F3-955C-7AA65D422330}" destId="{D30123E1-4F64-4B11-B884-E650119965A8}" srcOrd="0" destOrd="0" presId="urn:microsoft.com/office/officeart/2005/8/layout/radial6"/>
    <dgm:cxn modelId="{409CE5CA-E0C5-429F-A508-9E17B9374936}" type="presOf" srcId="{B888B590-0C74-4EFF-9FC0-D5604312C1D9}" destId="{45BD9FB7-11E2-4131-AAFE-F7FBED94B458}" srcOrd="0" destOrd="0" presId="urn:microsoft.com/office/officeart/2005/8/layout/radial6"/>
    <dgm:cxn modelId="{576244D2-5146-4E54-A998-6FDC468D5C30}" srcId="{1C904684-0C00-484B-8DFB-BCCDF702ABE6}" destId="{25387BCC-333E-4B94-BE2A-52B7123B1B04}" srcOrd="0" destOrd="0" parTransId="{C62A27CD-2C0C-488E-BB93-7301B72615FD}" sibTransId="{B9BEDCD3-1346-4AD0-9D5A-62913EBDCA37}"/>
    <dgm:cxn modelId="{C6B5C2DF-C9FE-4A56-B6F8-ACEE1F7DBF3F}" type="presOf" srcId="{0104A427-C4A0-4C85-ADAF-DEB358D3EC6D}" destId="{A7ECB0A3-E9F3-4B51-9B29-341EF3C507CE}" srcOrd="0" destOrd="0" presId="urn:microsoft.com/office/officeart/2005/8/layout/radial6"/>
    <dgm:cxn modelId="{0FCD53E1-0BDB-48E3-9CF5-030460D7A3EC}" type="presOf" srcId="{68FB1EC3-A47D-497F-A2A3-9999B37EFA67}" destId="{638744F0-BCBB-4EDD-BCCA-0F6E8EE16370}" srcOrd="0" destOrd="0" presId="urn:microsoft.com/office/officeart/2005/8/layout/radial6"/>
    <dgm:cxn modelId="{5AEBC986-FB83-4EF9-BC7B-D827F9AEF768}" type="presParOf" srcId="{17672670-D2C9-466A-9A0D-BAB8631D1FA2}" destId="{5016D0A6-9B7F-437F-9039-4CE7B35184E9}" srcOrd="0" destOrd="0" presId="urn:microsoft.com/office/officeart/2005/8/layout/radial6"/>
    <dgm:cxn modelId="{E7AD5C44-A93E-437F-B101-3DB6421AC65D}" type="presParOf" srcId="{17672670-D2C9-466A-9A0D-BAB8631D1FA2}" destId="{BE30C410-CD69-4A73-995F-2C9C437D5F43}" srcOrd="1" destOrd="0" presId="urn:microsoft.com/office/officeart/2005/8/layout/radial6"/>
    <dgm:cxn modelId="{C428B24F-0AED-414C-9BF9-2A99A2D2B0C2}" type="presParOf" srcId="{17672670-D2C9-466A-9A0D-BAB8631D1FA2}" destId="{52C1F0E1-44F0-41F8-B711-7C1E8EAE6CF8}" srcOrd="2" destOrd="0" presId="urn:microsoft.com/office/officeart/2005/8/layout/radial6"/>
    <dgm:cxn modelId="{A07A9053-702B-4F13-8F32-526859DAA0F4}" type="presParOf" srcId="{17672670-D2C9-466A-9A0D-BAB8631D1FA2}" destId="{5984AB54-CA72-4311-9A17-64AE307C1248}" srcOrd="3" destOrd="0" presId="urn:microsoft.com/office/officeart/2005/8/layout/radial6"/>
    <dgm:cxn modelId="{568F950E-989A-4574-93D6-8BA2501DE5A4}" type="presParOf" srcId="{17672670-D2C9-466A-9A0D-BAB8631D1FA2}" destId="{7BF6360C-1710-41B2-A68A-B06FC663A0EB}" srcOrd="4" destOrd="0" presId="urn:microsoft.com/office/officeart/2005/8/layout/radial6"/>
    <dgm:cxn modelId="{82074567-743F-4184-80E7-5B401B8ABBA3}" type="presParOf" srcId="{17672670-D2C9-466A-9A0D-BAB8631D1FA2}" destId="{B0EE386F-6196-4EBF-B8C4-E13648A88FE3}" srcOrd="5" destOrd="0" presId="urn:microsoft.com/office/officeart/2005/8/layout/radial6"/>
    <dgm:cxn modelId="{A6473051-3066-4358-81B9-1EA3789CC18A}" type="presParOf" srcId="{17672670-D2C9-466A-9A0D-BAB8631D1FA2}" destId="{A7ECB0A3-E9F3-4B51-9B29-341EF3C507CE}" srcOrd="6" destOrd="0" presId="urn:microsoft.com/office/officeart/2005/8/layout/radial6"/>
    <dgm:cxn modelId="{FCFF31EB-CE6D-4816-9B9D-505CD0947707}" type="presParOf" srcId="{17672670-D2C9-466A-9A0D-BAB8631D1FA2}" destId="{D30123E1-4F64-4B11-B884-E650119965A8}" srcOrd="7" destOrd="0" presId="urn:microsoft.com/office/officeart/2005/8/layout/radial6"/>
    <dgm:cxn modelId="{AB225224-C8B4-4ABE-883A-55AF6506C1CC}" type="presParOf" srcId="{17672670-D2C9-466A-9A0D-BAB8631D1FA2}" destId="{2B21FA06-64E8-4E93-8C70-82D5A92ACB67}" srcOrd="8" destOrd="0" presId="urn:microsoft.com/office/officeart/2005/8/layout/radial6"/>
    <dgm:cxn modelId="{993E9EF2-E246-4B7C-A652-D823BA4496A4}" type="presParOf" srcId="{17672670-D2C9-466A-9A0D-BAB8631D1FA2}" destId="{36BD3159-ADDC-489D-830D-9EC96990FC95}" srcOrd="9" destOrd="0" presId="urn:microsoft.com/office/officeart/2005/8/layout/radial6"/>
    <dgm:cxn modelId="{C85E8ED2-1038-426C-BE13-9899477D7113}" type="presParOf" srcId="{17672670-D2C9-466A-9A0D-BAB8631D1FA2}" destId="{73EC67FA-FBE0-4288-BB80-1C216D550425}" srcOrd="10" destOrd="0" presId="urn:microsoft.com/office/officeart/2005/8/layout/radial6"/>
    <dgm:cxn modelId="{067FC09B-45A7-47C4-8B2B-F07B6D2E345C}" type="presParOf" srcId="{17672670-D2C9-466A-9A0D-BAB8631D1FA2}" destId="{B65B3470-8D71-468C-9A3A-2EB7A708EE46}" srcOrd="11" destOrd="0" presId="urn:microsoft.com/office/officeart/2005/8/layout/radial6"/>
    <dgm:cxn modelId="{33285BEE-661F-4FFC-82AC-C2FA1BAAFB35}" type="presParOf" srcId="{17672670-D2C9-466A-9A0D-BAB8631D1FA2}" destId="{BEF38AC5-63B7-4E76-B113-A4DC75D835A8}" srcOrd="12" destOrd="0" presId="urn:microsoft.com/office/officeart/2005/8/layout/radial6"/>
    <dgm:cxn modelId="{D4358040-D7E0-4336-A24A-20135C951E8A}" type="presParOf" srcId="{17672670-D2C9-466A-9A0D-BAB8631D1FA2}" destId="{45BD9FB7-11E2-4131-AAFE-F7FBED94B458}" srcOrd="13" destOrd="0" presId="urn:microsoft.com/office/officeart/2005/8/layout/radial6"/>
    <dgm:cxn modelId="{B7EC9A7F-4DBE-4C8B-81ED-4BCFA878E7E9}" type="presParOf" srcId="{17672670-D2C9-466A-9A0D-BAB8631D1FA2}" destId="{13011EC1-06BA-49E9-BA07-4FF9821088C4}" srcOrd="14" destOrd="0" presId="urn:microsoft.com/office/officeart/2005/8/layout/radial6"/>
    <dgm:cxn modelId="{29B37B45-0A2B-4B61-8627-BC5C0E214ADD}" type="presParOf" srcId="{17672670-D2C9-466A-9A0D-BAB8631D1FA2}" destId="{638744F0-BCBB-4EDD-BCCA-0F6E8EE1637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44F0-BCBB-4EDD-BCCA-0F6E8EE16370}">
      <dsp:nvSpPr>
        <dsp:cNvPr id="0" name=""/>
        <dsp:cNvSpPr/>
      </dsp:nvSpPr>
      <dsp:spPr>
        <a:xfrm>
          <a:off x="1233111" y="664066"/>
          <a:ext cx="4430812" cy="4430812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8AC5-63B7-4E76-B113-A4DC75D835A8}">
      <dsp:nvSpPr>
        <dsp:cNvPr id="0" name=""/>
        <dsp:cNvSpPr/>
      </dsp:nvSpPr>
      <dsp:spPr>
        <a:xfrm>
          <a:off x="1233111" y="664066"/>
          <a:ext cx="4430812" cy="4430812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3159-ADDC-489D-830D-9EC96990FC95}">
      <dsp:nvSpPr>
        <dsp:cNvPr id="0" name=""/>
        <dsp:cNvSpPr/>
      </dsp:nvSpPr>
      <dsp:spPr>
        <a:xfrm>
          <a:off x="1233111" y="664066"/>
          <a:ext cx="4430812" cy="4430812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CB0A3-E9F3-4B51-9B29-341EF3C507CE}">
      <dsp:nvSpPr>
        <dsp:cNvPr id="0" name=""/>
        <dsp:cNvSpPr/>
      </dsp:nvSpPr>
      <dsp:spPr>
        <a:xfrm>
          <a:off x="1233111" y="664066"/>
          <a:ext cx="4430812" cy="4430812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AB54-CA72-4311-9A17-64AE307C1248}">
      <dsp:nvSpPr>
        <dsp:cNvPr id="0" name=""/>
        <dsp:cNvSpPr/>
      </dsp:nvSpPr>
      <dsp:spPr>
        <a:xfrm>
          <a:off x="1233111" y="664066"/>
          <a:ext cx="4430812" cy="4430812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D0A6-9B7F-437F-9039-4CE7B35184E9}">
      <dsp:nvSpPr>
        <dsp:cNvPr id="0" name=""/>
        <dsp:cNvSpPr/>
      </dsp:nvSpPr>
      <dsp:spPr>
        <a:xfrm>
          <a:off x="2428106" y="1859061"/>
          <a:ext cx="2040822" cy="2040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IDE</a:t>
          </a:r>
          <a:endParaRPr lang="en-US" sz="6500" kern="1200" dirty="0"/>
        </a:p>
      </dsp:txBody>
      <dsp:txXfrm>
        <a:off x="2726977" y="2157932"/>
        <a:ext cx="1443080" cy="1443080"/>
      </dsp:txXfrm>
    </dsp:sp>
    <dsp:sp modelId="{BE30C410-CD69-4A73-995F-2C9C437D5F43}">
      <dsp:nvSpPr>
        <dsp:cNvPr id="0" name=""/>
        <dsp:cNvSpPr/>
      </dsp:nvSpPr>
      <dsp:spPr>
        <a:xfrm>
          <a:off x="2734230" y="1207"/>
          <a:ext cx="1428575" cy="1428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WRITE</a:t>
          </a:r>
          <a:endParaRPr lang="en-US" sz="1500" kern="1200" dirty="0"/>
        </a:p>
      </dsp:txBody>
      <dsp:txXfrm>
        <a:off x="2943440" y="210417"/>
        <a:ext cx="1010155" cy="1010155"/>
      </dsp:txXfrm>
    </dsp:sp>
    <dsp:sp modelId="{7BF6360C-1710-41B2-A68A-B06FC663A0EB}">
      <dsp:nvSpPr>
        <dsp:cNvPr id="0" name=""/>
        <dsp:cNvSpPr/>
      </dsp:nvSpPr>
      <dsp:spPr>
        <a:xfrm>
          <a:off x="4792294" y="1496479"/>
          <a:ext cx="1428575" cy="1428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DEBUG</a:t>
          </a:r>
          <a:endParaRPr lang="en-US" sz="1500" kern="1200" dirty="0"/>
        </a:p>
      </dsp:txBody>
      <dsp:txXfrm>
        <a:off x="5001504" y="1705689"/>
        <a:ext cx="1010155" cy="1010155"/>
      </dsp:txXfrm>
    </dsp:sp>
    <dsp:sp modelId="{D30123E1-4F64-4B11-B884-E650119965A8}">
      <dsp:nvSpPr>
        <dsp:cNvPr id="0" name=""/>
        <dsp:cNvSpPr/>
      </dsp:nvSpPr>
      <dsp:spPr>
        <a:xfrm>
          <a:off x="4006184" y="3915879"/>
          <a:ext cx="1428575" cy="1428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COMPILE</a:t>
          </a:r>
        </a:p>
      </dsp:txBody>
      <dsp:txXfrm>
        <a:off x="4215394" y="4125089"/>
        <a:ext cx="1010155" cy="1010155"/>
      </dsp:txXfrm>
    </dsp:sp>
    <dsp:sp modelId="{73EC67FA-FBE0-4288-BB80-1C216D550425}">
      <dsp:nvSpPr>
        <dsp:cNvPr id="0" name=""/>
        <dsp:cNvSpPr/>
      </dsp:nvSpPr>
      <dsp:spPr>
        <a:xfrm>
          <a:off x="1462276" y="3915879"/>
          <a:ext cx="1428575" cy="1428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&amp;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RUN</a:t>
          </a:r>
          <a:endParaRPr lang="en-US" sz="1500" kern="1200" dirty="0"/>
        </a:p>
      </dsp:txBody>
      <dsp:txXfrm>
        <a:off x="1671486" y="4125089"/>
        <a:ext cx="1010155" cy="1010155"/>
      </dsp:txXfrm>
    </dsp:sp>
    <dsp:sp modelId="{45BD9FB7-11E2-4131-AAFE-F7FBED94B458}">
      <dsp:nvSpPr>
        <dsp:cNvPr id="0" name=""/>
        <dsp:cNvSpPr/>
      </dsp:nvSpPr>
      <dsp:spPr>
        <a:xfrm>
          <a:off x="676165" y="1496479"/>
          <a:ext cx="1428575" cy="14285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DOCUMENT</a:t>
          </a:r>
          <a:endParaRPr lang="en-US" sz="1500" kern="1200" dirty="0"/>
        </a:p>
      </dsp:txBody>
      <dsp:txXfrm>
        <a:off x="885375" y="1705689"/>
        <a:ext cx="1010155" cy="1010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5E9FF-4B15-414D-94E6-05ACF5BF891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B94C-2BB3-43D9-9000-CCC384BF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basic concepts of programming, </a:t>
            </a:r>
          </a:p>
          <a:p>
            <a:r>
              <a:rPr lang="en-US" dirty="0"/>
              <a:t>Understand how computers handle programs while they are running (compilers, memory management, function calls etc.)</a:t>
            </a:r>
          </a:p>
          <a:p>
            <a:r>
              <a:rPr lang="en-US" dirty="0"/>
              <a:t>Being able to understand</a:t>
            </a:r>
            <a:r>
              <a:rPr lang="en-US" baseline="0" dirty="0"/>
              <a:t> existing programs</a:t>
            </a:r>
          </a:p>
          <a:p>
            <a:r>
              <a:rPr lang="en-US" baseline="0" dirty="0"/>
              <a:t>Being able to write our own programs solving simple computational problems</a:t>
            </a:r>
          </a:p>
          <a:p>
            <a:r>
              <a:rPr lang="en-US" baseline="0" dirty="0"/>
              <a:t>Being able to re-use existing code in our own programs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9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Compilers may also</a:t>
            </a:r>
            <a:r>
              <a:rPr lang="en-US" baseline="0" dirty="0"/>
              <a:t> convert high level languages directly to the  machine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helloworld.c</a:t>
            </a:r>
            <a:r>
              <a:rPr lang="tr-TR" dirty="0"/>
              <a:t> (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editor</a:t>
            </a:r>
            <a:r>
              <a:rPr lang="tr-TR" dirty="0"/>
              <a:t>)</a:t>
            </a:r>
          </a:p>
          <a:p>
            <a:pPr marL="171450" indent="-171450">
              <a:buFontTx/>
              <a:buChar char="-"/>
            </a:pPr>
            <a:r>
              <a:rPr lang="tr-TR" dirty="0" err="1"/>
              <a:t>Compile</a:t>
            </a:r>
            <a:r>
              <a:rPr lang="tr-TR" baseline="0" dirty="0"/>
              <a:t> it </a:t>
            </a:r>
            <a:r>
              <a:rPr lang="tr-TR" baseline="0" dirty="0" err="1"/>
              <a:t>with</a:t>
            </a:r>
            <a:r>
              <a:rPr lang="tr-TR" baseline="0" dirty="0"/>
              <a:t> </a:t>
            </a:r>
            <a:r>
              <a:rPr lang="tr-TR" baseline="0" dirty="0" err="1"/>
              <a:t>gcc</a:t>
            </a:r>
            <a:endParaRPr lang="tr-TR" baseline="0" dirty="0"/>
          </a:p>
          <a:p>
            <a:pPr marL="171450" indent="-171450">
              <a:buFontTx/>
              <a:buChar char="-"/>
            </a:pPr>
            <a:r>
              <a:rPr lang="tr-TR" baseline="0" dirty="0" err="1"/>
              <a:t>run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over MOODLE &amp;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important</a:t>
            </a:r>
          </a:p>
          <a:p>
            <a:r>
              <a:rPr lang="en-US" dirty="0"/>
              <a:t>Self-studies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Any questions </a:t>
            </a:r>
            <a:r>
              <a:rPr lang="en-US" b="1" dirty="0" err="1"/>
              <a:t>upto</a:t>
            </a:r>
            <a:r>
              <a:rPr lang="en-US" b="1" dirty="0"/>
              <a:t> now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are generic devices that</a:t>
            </a:r>
            <a:r>
              <a:rPr lang="en-US" baseline="0" dirty="0"/>
              <a:t> can perform any computational task (programs).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</a:t>
            </a:r>
            <a:r>
              <a:rPr lang="en-US" baseline="0" dirty="0"/>
              <a:t> of binary instruction and operands (</a:t>
            </a:r>
            <a:r>
              <a:rPr lang="en-US" baseline="0" dirty="0" err="1"/>
              <a:t>opcode+operands</a:t>
            </a:r>
            <a:r>
              <a:rPr lang="en-US" baseline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B94C-2BB3-43D9-9000-CCC384BF1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B61-A394-4AB8-AEBE-3C02A50382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4D81-C0CC-4164-8DF9-6B4E8F84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Notepad++\notepad++.exe%20C:\Users\dindar.oz\Desktop\yasar\lectures\2017-Guz\SE-115\code\first_c_program\helloworld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SE 11</a:t>
            </a:r>
            <a:r>
              <a:rPr lang="en-US" dirty="0"/>
              <a:t>0</a:t>
            </a:r>
            <a:r>
              <a:rPr lang="tr-TR" dirty="0"/>
              <a:t>5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Programming</a:t>
            </a:r>
            <a:r>
              <a:rPr lang="en-US" dirty="0"/>
              <a:t> </a:t>
            </a:r>
            <a:r>
              <a:rPr lang="en-US"/>
              <a:t>&amp;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Bulbs</a:t>
            </a:r>
            <a:r>
              <a:rPr lang="tr-TR" dirty="0"/>
              <a:t> &amp; </a:t>
            </a:r>
            <a:r>
              <a:rPr lang="tr-TR" dirty="0" err="1"/>
              <a:t>Switches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8475041-0073-48E6-9A20-26CFDE0CB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330" y="5847022"/>
            <a:ext cx="482767" cy="86819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5B632A-EBB3-4B38-832B-EF63FAFB7CAD}"/>
              </a:ext>
            </a:extLst>
          </p:cNvPr>
          <p:cNvSpPr txBox="1"/>
          <p:nvPr/>
        </p:nvSpPr>
        <p:spPr>
          <a:xfrm>
            <a:off x="4840241" y="6050286"/>
            <a:ext cx="527631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There are</a:t>
            </a:r>
            <a:r>
              <a:rPr lang="en-US" sz="2400" b="1" dirty="0">
                <a:solidFill>
                  <a:srgbClr val="C00000"/>
                </a:solidFill>
              </a:rPr>
              <a:t> 8</a:t>
            </a:r>
            <a:r>
              <a:rPr lang="en-US" sz="2400" dirty="0"/>
              <a:t> switches on the ground floor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0A8A6-E5B9-4389-BFFD-488FFAB0EFB6}"/>
              </a:ext>
            </a:extLst>
          </p:cNvPr>
          <p:cNvSpPr txBox="1"/>
          <p:nvPr/>
        </p:nvSpPr>
        <p:spPr>
          <a:xfrm>
            <a:off x="4723844" y="2520559"/>
            <a:ext cx="449097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and </a:t>
            </a:r>
            <a:r>
              <a:rPr lang="en-US" sz="2400" b="1" dirty="0">
                <a:solidFill>
                  <a:srgbClr val="C00000"/>
                </a:solidFill>
              </a:rPr>
              <a:t>8</a:t>
            </a:r>
            <a:r>
              <a:rPr lang="en-US" sz="2400" dirty="0"/>
              <a:t> lightbulbs on the top floor</a:t>
            </a:r>
          </a:p>
        </p:txBody>
      </p:sp>
    </p:spTree>
    <p:extLst>
      <p:ext uri="{BB962C8B-B14F-4D97-AF65-F5344CB8AC3E}">
        <p14:creationId xmlns:p14="http://schemas.microsoft.com/office/powerpoint/2010/main" val="19114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7" grpId="0" animBg="1"/>
      <p:bldP spid="5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5A899F-2626-48E9-A0B7-0EEFFAA528C4}"/>
              </a:ext>
            </a:extLst>
          </p:cNvPr>
          <p:cNvSpPr/>
          <p:nvPr/>
        </p:nvSpPr>
        <p:spPr>
          <a:xfrm>
            <a:off x="2572479" y="471055"/>
            <a:ext cx="8885230" cy="57872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0D7B28-326E-4AAB-A9E4-7B4AC380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20" y="3047999"/>
            <a:ext cx="874113" cy="15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2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5A899F-2626-48E9-A0B7-0EEFFAA528C4}"/>
              </a:ext>
            </a:extLst>
          </p:cNvPr>
          <p:cNvSpPr/>
          <p:nvPr/>
        </p:nvSpPr>
        <p:spPr>
          <a:xfrm>
            <a:off x="2572479" y="471055"/>
            <a:ext cx="8885230" cy="57872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728CF16-D6E3-4748-893F-BD34F8EC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20" y="3047999"/>
            <a:ext cx="874113" cy="157197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02B83A5-4620-4159-8649-AA7C62AB6D39}"/>
              </a:ext>
            </a:extLst>
          </p:cNvPr>
          <p:cNvSpPr/>
          <p:nvPr/>
        </p:nvSpPr>
        <p:spPr>
          <a:xfrm>
            <a:off x="4247246" y="957444"/>
            <a:ext cx="5033749" cy="19606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many times I need to climb up to figure out which switch operates which bulb?</a:t>
            </a:r>
          </a:p>
        </p:txBody>
      </p:sp>
    </p:spTree>
    <p:extLst>
      <p:ext uri="{BB962C8B-B14F-4D97-AF65-F5344CB8AC3E}">
        <p14:creationId xmlns:p14="http://schemas.microsoft.com/office/powerpoint/2010/main" val="387559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2DF50-5011-4897-9000-EACFC8053776}"/>
              </a:ext>
            </a:extLst>
          </p:cNvPr>
          <p:cNvGrpSpPr/>
          <p:nvPr/>
        </p:nvGrpSpPr>
        <p:grpSpPr>
          <a:xfrm>
            <a:off x="4217489" y="5251911"/>
            <a:ext cx="6131036" cy="481892"/>
            <a:chOff x="3551571" y="4822933"/>
            <a:chExt cx="6131036" cy="481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6B2B7B-9F6F-4E93-890E-0509E65C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571" y="4848098"/>
              <a:ext cx="297446" cy="456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3D98B5-EF71-453F-B5AE-D2D6C528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178" y="4822937"/>
              <a:ext cx="297446" cy="4567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7DC6B4-39A8-4D7C-A9E0-6A30D8F4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4842932"/>
              <a:ext cx="297446" cy="4567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1C4EBA-A8F3-413B-B46F-EFC0ED8F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646" y="4828102"/>
              <a:ext cx="297446" cy="4567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EE8FCF-4E30-4260-A7D7-BB3A5A57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907" y="4822936"/>
              <a:ext cx="297446" cy="456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C110F4-6523-48CE-9173-EA8925F2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639" y="4822935"/>
              <a:ext cx="297446" cy="4567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3A598D-CBEB-4210-A6F6-B4A8401A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0" y="4822934"/>
              <a:ext cx="297446" cy="456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DB1567-8D17-4055-82F8-10776053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161" y="4822933"/>
              <a:ext cx="297446" cy="45672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05EB6-EDFD-4FC4-ACB1-240D52A20336}"/>
              </a:ext>
            </a:extLst>
          </p:cNvPr>
          <p:cNvGrpSpPr/>
          <p:nvPr/>
        </p:nvGrpSpPr>
        <p:grpSpPr>
          <a:xfrm>
            <a:off x="4180905" y="4659085"/>
            <a:ext cx="6203347" cy="461666"/>
            <a:chOff x="4180905" y="4659085"/>
            <a:chExt cx="6203347" cy="4616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DDF0-EEE5-47E0-A11F-4D2ACF33779D}"/>
                </a:ext>
              </a:extLst>
            </p:cNvPr>
            <p:cNvSpPr txBox="1"/>
            <p:nvPr/>
          </p:nvSpPr>
          <p:spPr>
            <a:xfrm>
              <a:off x="4180905" y="465908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21F208-A2FA-46B0-B7C2-113971D4F678}"/>
                </a:ext>
              </a:extLst>
            </p:cNvPr>
            <p:cNvSpPr txBox="1"/>
            <p:nvPr/>
          </p:nvSpPr>
          <p:spPr>
            <a:xfrm>
              <a:off x="5019512" y="465908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B8057D-5D90-40A6-9067-11FFB82E6447}"/>
                </a:ext>
              </a:extLst>
            </p:cNvPr>
            <p:cNvSpPr txBox="1"/>
            <p:nvPr/>
          </p:nvSpPr>
          <p:spPr>
            <a:xfrm>
              <a:off x="5845722" y="465908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A4A22-5617-4DDF-B7B1-E7F292935930}"/>
                </a:ext>
              </a:extLst>
            </p:cNvPr>
            <p:cNvSpPr txBox="1"/>
            <p:nvPr/>
          </p:nvSpPr>
          <p:spPr>
            <a:xfrm>
              <a:off x="6687980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BC1D-C0C4-46C9-A429-DB442EF4A60A}"/>
                </a:ext>
              </a:extLst>
            </p:cNvPr>
            <p:cNvSpPr txBox="1"/>
            <p:nvPr/>
          </p:nvSpPr>
          <p:spPr>
            <a:xfrm>
              <a:off x="7519241" y="465908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897DDA-C020-4285-9913-B24A9BC44AEF}"/>
                </a:ext>
              </a:extLst>
            </p:cNvPr>
            <p:cNvSpPr txBox="1"/>
            <p:nvPr/>
          </p:nvSpPr>
          <p:spPr>
            <a:xfrm>
              <a:off x="8346397" y="46590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81AF5-4750-47D3-B65A-C133FC58149F}"/>
                </a:ext>
              </a:extLst>
            </p:cNvPr>
            <p:cNvSpPr txBox="1"/>
            <p:nvPr/>
          </p:nvSpPr>
          <p:spPr>
            <a:xfrm>
              <a:off x="9183234" y="4659085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4AE51-50FA-46A6-8CB1-16D5435AFE5B}"/>
                </a:ext>
              </a:extLst>
            </p:cNvPr>
            <p:cNvSpPr txBox="1"/>
            <p:nvPr/>
          </p:nvSpPr>
          <p:spPr>
            <a:xfrm>
              <a:off x="10005622" y="465908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FCF9B-2434-4919-9D5F-A2B9284F5CA9}"/>
              </a:ext>
            </a:extLst>
          </p:cNvPr>
          <p:cNvCxnSpPr/>
          <p:nvPr/>
        </p:nvCxnSpPr>
        <p:spPr>
          <a:xfrm>
            <a:off x="2631633" y="5480274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54015-F097-4C1B-982D-82528B709009}"/>
              </a:ext>
            </a:extLst>
          </p:cNvPr>
          <p:cNvGrpSpPr/>
          <p:nvPr/>
        </p:nvGrpSpPr>
        <p:grpSpPr>
          <a:xfrm>
            <a:off x="3892475" y="944043"/>
            <a:ext cx="7217495" cy="600423"/>
            <a:chOff x="3725047" y="833266"/>
            <a:chExt cx="7217495" cy="600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153BF-921A-49D9-A3FC-CD501842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047" y="846667"/>
              <a:ext cx="473737" cy="5870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B51AB-F437-44C9-9C6F-CDB0204F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813" y="846667"/>
              <a:ext cx="473737" cy="5870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DDE3E-A47B-4E08-9A0C-2B3F7D71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9" y="846667"/>
              <a:ext cx="473737" cy="5870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80A29-2F5E-49B6-AAA4-262FC053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345" y="846667"/>
              <a:ext cx="473737" cy="5870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3C7286-E159-4FD8-A8BA-E042F6CD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809" y="833266"/>
              <a:ext cx="473737" cy="5870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D4D8D1-1F49-4851-AAF9-A8CF5A2E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8575" y="846667"/>
              <a:ext cx="473737" cy="5870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9AD9E-B5E7-4D3B-8E86-6018EFE3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69" y="846667"/>
              <a:ext cx="473737" cy="5870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003318-13B9-425C-8DDF-48649FFE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8805" y="846667"/>
              <a:ext cx="473737" cy="5870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B36B3E-80FD-4593-8078-88CB053FAE77}"/>
              </a:ext>
            </a:extLst>
          </p:cNvPr>
          <p:cNvGrpSpPr/>
          <p:nvPr/>
        </p:nvGrpSpPr>
        <p:grpSpPr>
          <a:xfrm>
            <a:off x="3917968" y="1737245"/>
            <a:ext cx="7093152" cy="461669"/>
            <a:chOff x="4180905" y="4659082"/>
            <a:chExt cx="7093152" cy="4616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C06D8-5CED-4FB4-8DB3-D070AAC6C8EB}"/>
                </a:ext>
              </a:extLst>
            </p:cNvPr>
            <p:cNvSpPr txBox="1"/>
            <p:nvPr/>
          </p:nvSpPr>
          <p:spPr>
            <a:xfrm>
              <a:off x="4180905" y="465908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A68BB3-1AF8-4C21-BDE2-1CFE82BF81AD}"/>
                </a:ext>
              </a:extLst>
            </p:cNvPr>
            <p:cNvSpPr txBox="1"/>
            <p:nvPr/>
          </p:nvSpPr>
          <p:spPr>
            <a:xfrm>
              <a:off x="5133726" y="4659082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36838-3163-4FBD-85AB-062FF66A7761}"/>
                </a:ext>
              </a:extLst>
            </p:cNvPr>
            <p:cNvSpPr txBox="1"/>
            <p:nvPr/>
          </p:nvSpPr>
          <p:spPr>
            <a:xfrm>
              <a:off x="6108659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2E2A7-1E70-4976-BE3D-9E0B6439179F}"/>
                </a:ext>
              </a:extLst>
            </p:cNvPr>
            <p:cNvSpPr txBox="1"/>
            <p:nvPr/>
          </p:nvSpPr>
          <p:spPr>
            <a:xfrm>
              <a:off x="7050946" y="465908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17694-F3FD-494D-8092-2532FCE4975F}"/>
                </a:ext>
              </a:extLst>
            </p:cNvPr>
            <p:cNvSpPr txBox="1"/>
            <p:nvPr/>
          </p:nvSpPr>
          <p:spPr>
            <a:xfrm>
              <a:off x="8070368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DA2CC-C58B-487F-B82C-2A90E34ADF10}"/>
                </a:ext>
              </a:extLst>
            </p:cNvPr>
            <p:cNvSpPr txBox="1"/>
            <p:nvPr/>
          </p:nvSpPr>
          <p:spPr>
            <a:xfrm>
              <a:off x="9022943" y="465908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BF6550-6EDB-4D57-AA90-C608478E0F24}"/>
                </a:ext>
              </a:extLst>
            </p:cNvPr>
            <p:cNvSpPr txBox="1"/>
            <p:nvPr/>
          </p:nvSpPr>
          <p:spPr>
            <a:xfrm>
              <a:off x="9939069" y="4659084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A95FE-F20D-4BB1-89A3-940EA4D36B9F}"/>
                </a:ext>
              </a:extLst>
            </p:cNvPr>
            <p:cNvSpPr txBox="1"/>
            <p:nvPr/>
          </p:nvSpPr>
          <p:spPr>
            <a:xfrm>
              <a:off x="10946723" y="4659085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876AD-8FC8-4BF0-A5E7-972A4561D694}"/>
              </a:ext>
            </a:extLst>
          </p:cNvPr>
          <p:cNvCxnSpPr/>
          <p:nvPr/>
        </p:nvCxnSpPr>
        <p:spPr>
          <a:xfrm>
            <a:off x="2572479" y="1030016"/>
            <a:ext cx="9629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3AC1C7-4A62-4187-BF5C-C9B88864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1" y="599680"/>
            <a:ext cx="2124371" cy="5658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0D7B28-326E-4AAB-A9E4-7B4AC380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804" y="5708638"/>
            <a:ext cx="458100" cy="8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Decimal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Binary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5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Meet</a:t>
            </a:r>
            <a:r>
              <a:rPr lang="tr-TR" dirty="0"/>
              <a:t> A-bot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300" y="2231180"/>
            <a:ext cx="3411500" cy="333635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38200" y="1829560"/>
            <a:ext cx="6096000" cy="37087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0"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Instructions</a:t>
            </a:r>
          </a:p>
          <a:p>
            <a:pPr lvl="0" hangingPunct="0">
              <a:defRPr sz="2400"/>
            </a:pPr>
            <a:endParaRPr lang="en-US" sz="2000" dirty="0">
              <a:latin typeface="Calibri" panose="020F0502020204030204" pitchFamily="34" charset="0"/>
              <a:ea typeface="Droid Sans Fallback" pitchFamily="2"/>
              <a:cs typeface="FreeSans" pitchFamily="2"/>
            </a:endParaRP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000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Wake up</a:t>
            </a: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111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Sleep</a:t>
            </a: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001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Write the letter in the </a:t>
            </a:r>
            <a:r>
              <a:rPr lang="tr-TR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2</a:t>
            </a:r>
            <a:r>
              <a:rPr lang="tr-TR" sz="2000" baseline="30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nd</a:t>
            </a:r>
            <a:r>
              <a:rPr lang="tr-TR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panel on the board</a:t>
            </a: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010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Take the pen</a:t>
            </a: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011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Drop the pen</a:t>
            </a:r>
          </a:p>
          <a:p>
            <a:pPr lvl="0" hangingPunct="0"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100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Raise your arm</a:t>
            </a:r>
          </a:p>
          <a:p>
            <a:pPr lvl="0" hangingPunct="0">
              <a:spcBef>
                <a:spcPts val="581"/>
              </a:spcBef>
              <a:spcAft>
                <a:spcPts val="581"/>
              </a:spcAft>
              <a:defRPr sz="2400"/>
            </a:pPr>
            <a:r>
              <a:rPr lang="en-US" sz="2000" b="1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101</a:t>
            </a:r>
            <a:r>
              <a:rPr lang="en-US" sz="2000" dirty="0">
                <a:latin typeface="Calibri" panose="020F0502020204030204" pitchFamily="34" charset="0"/>
                <a:ea typeface="Droid Sans Fallback" pitchFamily="2"/>
                <a:cs typeface="FreeSans" pitchFamily="2"/>
              </a:rPr>
              <a:t> 	Lower your arm</a:t>
            </a:r>
          </a:p>
        </p:txBody>
      </p:sp>
    </p:spTree>
    <p:extLst>
      <p:ext uri="{BB962C8B-B14F-4D97-AF65-F5344CB8AC3E}">
        <p14:creationId xmlns:p14="http://schemas.microsoft.com/office/powerpoint/2010/main" val="364998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303628" y="35245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dirty="0"/>
              <a:t>Machine Language</a:t>
            </a:r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r>
              <a:rPr lang="en-US" sz="2800" dirty="0"/>
              <a:t>Assembly Language</a:t>
            </a:r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endParaRPr lang="en-US" sz="2800" dirty="0"/>
          </a:p>
          <a:p>
            <a:pPr lvl="0" algn="ctr"/>
            <a:r>
              <a:rPr lang="en-US" sz="2800" dirty="0"/>
              <a:t>High Level Languages</a:t>
            </a:r>
          </a:p>
          <a:p>
            <a:pPr lvl="0" hangingPunct="0">
              <a:defRPr sz="2400"/>
            </a:pPr>
            <a:endParaRPr lang="en-US" sz="2800" dirty="0">
              <a:latin typeface="Calibri" panose="020F0502020204030204" pitchFamily="34" charset="0"/>
              <a:ea typeface="Droid Sans Fallback" pitchFamily="2"/>
              <a:cs typeface="FreeSans" pitchFamily="2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29" y="118703"/>
            <a:ext cx="1476190" cy="19047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150" y="2551969"/>
            <a:ext cx="1504242" cy="206568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42" y="5096082"/>
            <a:ext cx="3314700" cy="1381125"/>
          </a:xfrm>
          <a:prstGeom prst="rect">
            <a:avLst/>
          </a:prstGeom>
        </p:spPr>
      </p:pic>
      <p:grpSp>
        <p:nvGrpSpPr>
          <p:cNvPr id="15" name="Grup 14"/>
          <p:cNvGrpSpPr/>
          <p:nvPr/>
        </p:nvGrpSpPr>
        <p:grpSpPr>
          <a:xfrm>
            <a:off x="558524" y="627938"/>
            <a:ext cx="1080854" cy="2443998"/>
            <a:chOff x="614794" y="627938"/>
            <a:chExt cx="1080854" cy="2443998"/>
          </a:xfrm>
        </p:grpSpPr>
        <p:sp>
          <p:nvSpPr>
            <p:cNvPr id="13" name="U Dönüş Oku 12"/>
            <p:cNvSpPr/>
            <p:nvPr/>
          </p:nvSpPr>
          <p:spPr>
            <a:xfrm rot="16200000">
              <a:off x="117889" y="1494177"/>
              <a:ext cx="2443996" cy="711522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Metin kutusu 13"/>
            <p:cNvSpPr txBox="1"/>
            <p:nvPr/>
          </p:nvSpPr>
          <p:spPr>
            <a:xfrm rot="16200000">
              <a:off x="-41255" y="1283987"/>
              <a:ext cx="168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0" name="Grup 19"/>
          <p:cNvGrpSpPr/>
          <p:nvPr/>
        </p:nvGrpSpPr>
        <p:grpSpPr>
          <a:xfrm>
            <a:off x="558525" y="3395653"/>
            <a:ext cx="1080854" cy="2443998"/>
            <a:chOff x="614794" y="627938"/>
            <a:chExt cx="1080854" cy="2443998"/>
          </a:xfrm>
        </p:grpSpPr>
        <p:sp>
          <p:nvSpPr>
            <p:cNvPr id="21" name="U Dönüş Oku 20"/>
            <p:cNvSpPr/>
            <p:nvPr/>
          </p:nvSpPr>
          <p:spPr>
            <a:xfrm rot="16200000">
              <a:off x="117889" y="1494177"/>
              <a:ext cx="2443996" cy="711522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 rot="16200000">
              <a:off x="-41255" y="1283987"/>
              <a:ext cx="168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1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>
            <a:hlinkClick r:id="rId3" action="ppaction://program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573338"/>
            <a:ext cx="323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dirty="0" err="1"/>
              <a:t>I</a:t>
            </a:r>
            <a:r>
              <a:rPr lang="tr-TR" sz="4400" dirty="0" err="1"/>
              <a:t>ntegrated</a:t>
            </a:r>
            <a:r>
              <a:rPr lang="tr-TR" sz="4400" dirty="0"/>
              <a:t> </a:t>
            </a:r>
            <a:r>
              <a:rPr lang="tr-TR" sz="4800" b="1" dirty="0"/>
              <a:t>D</a:t>
            </a:r>
            <a:r>
              <a:rPr lang="tr-TR" sz="4400" dirty="0"/>
              <a:t>evelopment </a:t>
            </a:r>
            <a:r>
              <a:rPr lang="tr-TR" sz="4800" b="1" dirty="0"/>
              <a:t>E</a:t>
            </a:r>
            <a:r>
              <a:rPr lang="tr-TR" sz="4400" dirty="0"/>
              <a:t>nvironment</a:t>
            </a:r>
            <a:br>
              <a:rPr lang="tr-TR" sz="4400" dirty="0"/>
            </a:b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64" y="3509963"/>
            <a:ext cx="2301872" cy="28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450" y="4930254"/>
            <a:ext cx="213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913714" y="737905"/>
          <a:ext cx="6897036" cy="53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7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6D0A6-9B7F-437F-9039-4CE7B3518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016D0A6-9B7F-437F-9039-4CE7B3518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30C410-CD69-4A73-995F-2C9C437D5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E30C410-CD69-4A73-995F-2C9C437D5F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84AB54-CA72-4311-9A17-64AE307C1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5984AB54-CA72-4311-9A17-64AE307C12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F6360C-1710-41B2-A68A-B06FC663A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7BF6360C-1710-41B2-A68A-B06FC663A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ECB0A3-E9F3-4B51-9B29-341EF3C50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A7ECB0A3-E9F3-4B51-9B29-341EF3C50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0123E1-4F64-4B11-B884-E65011996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D30123E1-4F64-4B11-B884-E65011996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BD3159-ADDC-489D-830D-9EC96990F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36BD3159-ADDC-489D-830D-9EC96990F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EC67FA-FBE0-4288-BB80-1C216D550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73EC67FA-FBE0-4288-BB80-1C216D550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F38AC5-63B7-4E76-B113-A4DC75D8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BEF38AC5-63B7-4E76-B113-A4DC75D83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BD9FB7-11E2-4131-AAFE-F7FBED94B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45BD9FB7-11E2-4131-AAFE-F7FBED94B4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8744F0-BCBB-4EDD-BCCA-0F6E8EE16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638744F0-BCBB-4EDD-BCCA-0F6E8EE16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8" y="358662"/>
            <a:ext cx="2143125" cy="214312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85" y="4306023"/>
            <a:ext cx="1943100" cy="19431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37" y="619125"/>
            <a:ext cx="2143125" cy="21431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40" y="1026492"/>
            <a:ext cx="1943100" cy="19431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15" y="3667136"/>
            <a:ext cx="1876425" cy="2438400"/>
          </a:xfrm>
          <a:prstGeom prst="rect">
            <a:avLst/>
          </a:prstGeom>
        </p:spPr>
      </p:pic>
      <p:pic>
        <p:nvPicPr>
          <p:cNvPr id="1026" name="Picture 2" descr="Image result for vs code">
            <a:extLst>
              <a:ext uri="{FF2B5EF4-FFF2-40B4-BE49-F238E27FC236}">
                <a16:creationId xmlns:a16="http://schemas.microsoft.com/office/drawing/2014/main" id="{E19E5272-2CA9-4108-B80A-B44CCA0E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65" y="362978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1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Prerequisites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79" y="5257800"/>
            <a:ext cx="1914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Course </a:t>
            </a:r>
            <a:r>
              <a:rPr lang="tr-TR" dirty="0" err="1"/>
              <a:t>Structure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50101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Homeworks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386" y="4409695"/>
            <a:ext cx="3268614" cy="24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7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Exams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ex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975" y="5019675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Textbook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83" y="3746012"/>
            <a:ext cx="2386818" cy="31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Participate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by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Asking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,</a:t>
            </a:r>
          </a:p>
          <a:p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ideas</a:t>
            </a:r>
            <a:r>
              <a:rPr lang="tr-TR" dirty="0"/>
              <a:t>,</a:t>
            </a:r>
          </a:p>
          <a:p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corrections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6" y="3989289"/>
            <a:ext cx="2143125" cy="21431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24" y="4086225"/>
            <a:ext cx="195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Programming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69" y="3623438"/>
            <a:ext cx="4286031" cy="32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332</Words>
  <Application>Microsoft Office PowerPoint</Application>
  <PresentationFormat>Widescreen</PresentationFormat>
  <Paragraphs>147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Droid Sans Fallback</vt:lpstr>
      <vt:lpstr>FreeSans</vt:lpstr>
      <vt:lpstr>Office Teması</vt:lpstr>
      <vt:lpstr>SE 1105</vt:lpstr>
      <vt:lpstr>Goals</vt:lpstr>
      <vt:lpstr>Prerequisites</vt:lpstr>
      <vt:lpstr>Course Structure</vt:lpstr>
      <vt:lpstr>Homeworks</vt:lpstr>
      <vt:lpstr>Exams</vt:lpstr>
      <vt:lpstr>Textbook</vt:lpstr>
      <vt:lpstr>Participate the class by</vt:lpstr>
      <vt:lpstr>Computer Programming</vt:lpstr>
      <vt:lpstr>Time to think</vt:lpstr>
      <vt:lpstr>PowerPoint Presentation</vt:lpstr>
      <vt:lpstr>PowerPoint Presentation</vt:lpstr>
      <vt:lpstr>PowerPoint Presentation</vt:lpstr>
      <vt:lpstr>PowerPoint Presentation</vt:lpstr>
      <vt:lpstr>Decimal vs Binary</vt:lpstr>
      <vt:lpstr>Meet A-bot</vt:lpstr>
      <vt:lpstr>PowerPoint Presentation</vt:lpstr>
      <vt:lpstr>PowerPoint Presentation</vt:lpstr>
      <vt:lpstr>Integrated Development Environment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115</dc:title>
  <dc:creator>Dindar Öz</dc:creator>
  <cp:lastModifiedBy>Dindar Öz</cp:lastModifiedBy>
  <cp:revision>27</cp:revision>
  <dcterms:created xsi:type="dcterms:W3CDTF">2016-09-19T12:10:50Z</dcterms:created>
  <dcterms:modified xsi:type="dcterms:W3CDTF">2024-10-02T07:03:51Z</dcterms:modified>
</cp:coreProperties>
</file>