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72" autoAdjust="0"/>
  </p:normalViewPr>
  <p:slideViewPr>
    <p:cSldViewPr snapToGrid="0" showGuides="1">
      <p:cViewPr varScale="1">
        <p:scale>
          <a:sx n="54" d="100"/>
          <a:sy n="54" d="100"/>
        </p:scale>
        <p:origin x="13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8922-3E33-4C9F-A85F-8D5F632B483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9F41-4AFA-4446-A192-571BB664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Leave unfinished job as </a:t>
            </a:r>
            <a:r>
              <a:rPr lang="en-US" smtClean="0"/>
              <a:t>self study.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B4EF-94CC-40E7-95C6-5661BED9616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823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Maze (continued...)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8750" cy="1407868"/>
          </a:xfrm>
        </p:spPr>
      </p:pic>
      <p:sp>
        <p:nvSpPr>
          <p:cNvPr id="8" name="TextBox 7"/>
          <p:cNvSpPr txBox="1"/>
          <p:nvPr/>
        </p:nvSpPr>
        <p:spPr>
          <a:xfrm>
            <a:off x="400049" y="1794792"/>
            <a:ext cx="1028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Represent a maze using 2-D arrays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93" y="3297546"/>
            <a:ext cx="5613957" cy="30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Maze (continued...)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Compound Statements</dc:title>
  <dc:creator>Dindar Öz</dc:creator>
  <cp:lastModifiedBy>Dindar Öz</cp:lastModifiedBy>
  <cp:revision>30</cp:revision>
  <dcterms:created xsi:type="dcterms:W3CDTF">2017-06-16T08:44:52Z</dcterms:created>
  <dcterms:modified xsi:type="dcterms:W3CDTF">2017-06-19T08:38:05Z</dcterms:modified>
</cp:coreProperties>
</file>