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5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5" autoAdjust="0"/>
    <p:restoredTop sz="95401" autoAdjust="0"/>
  </p:normalViewPr>
  <p:slideViewPr>
    <p:cSldViewPr snapToGrid="0" showGuides="1">
      <p:cViewPr varScale="1">
        <p:scale>
          <a:sx n="90" d="100"/>
          <a:sy n="90" d="100"/>
        </p:scale>
        <p:origin x="7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ASCII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()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Character arrays (</a:t>
            </a:r>
            <a:r>
              <a:rPr lang="en-US" b="1" dirty="0"/>
              <a:t>string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12468" y="2686049"/>
            <a:ext cx="5367064" cy="996514"/>
          </a:xfrm>
        </p:spPr>
        <p:txBody>
          <a:bodyPr>
            <a:normAutofit/>
          </a:bodyPr>
          <a:lstStyle/>
          <a:p>
            <a:r>
              <a:rPr lang="en-US" dirty="0"/>
              <a:t>Character</a:t>
            </a:r>
            <a:r>
              <a:rPr lang="tr-TR" dirty="0"/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8984577">
            <a:off x="-412981" y="1323050"/>
            <a:ext cx="4919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type_of_var</a:t>
            </a:r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44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function that returns the length of a string</a:t>
            </a:r>
          </a:p>
          <a:p>
            <a:r>
              <a:rPr lang="en-US" dirty="0"/>
              <a:t>Write a function that capitalizes a string</a:t>
            </a:r>
          </a:p>
          <a:p>
            <a:r>
              <a:rPr lang="en-US" dirty="0"/>
              <a:t>Write a function that takes a string (</a:t>
            </a:r>
            <a:r>
              <a:rPr lang="en-US" b="1" dirty="0" err="1"/>
              <a:t>str</a:t>
            </a:r>
            <a:r>
              <a:rPr lang="en-US" b="1" dirty="0"/>
              <a:t>) </a:t>
            </a:r>
            <a:r>
              <a:rPr lang="en-US" dirty="0"/>
              <a:t>and two characters namely </a:t>
            </a:r>
            <a:r>
              <a:rPr lang="en-US" b="1" dirty="0"/>
              <a:t>c1 </a:t>
            </a:r>
            <a:r>
              <a:rPr lang="en-US" dirty="0"/>
              <a:t>and </a:t>
            </a:r>
            <a:r>
              <a:rPr lang="en-US" b="1" dirty="0"/>
              <a:t>c2 </a:t>
            </a:r>
            <a:r>
              <a:rPr lang="en-US" dirty="0"/>
              <a:t>as parameters. The function must replace every occurrence of </a:t>
            </a:r>
            <a:r>
              <a:rPr lang="en-US" b="1" dirty="0"/>
              <a:t>c1 </a:t>
            </a:r>
            <a:r>
              <a:rPr lang="en-US" dirty="0"/>
              <a:t>in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c2.</a:t>
            </a:r>
          </a:p>
          <a:p>
            <a:r>
              <a:rPr lang="en-US" dirty="0"/>
              <a:t>Write a function that returns if two strings are equal.</a:t>
            </a:r>
          </a:p>
          <a:p>
            <a:r>
              <a:rPr lang="en-US" dirty="0"/>
              <a:t>Write a function that returns if the given string (sentence)</a:t>
            </a:r>
          </a:p>
          <a:p>
            <a:pPr marL="0" indent="0">
              <a:buNone/>
            </a:pPr>
            <a:r>
              <a:rPr lang="en-US" dirty="0"/>
              <a:t>  is a pangram.</a:t>
            </a:r>
            <a:br>
              <a:rPr lang="en-US" dirty="0"/>
            </a:br>
            <a:endParaRPr lang="en-US" dirty="0"/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Write simple encrypt-decrypt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study-11.c</a:t>
            </a:r>
            <a:br>
              <a:rPr lang="en-US" dirty="0"/>
            </a:b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116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Character(char)</vt:lpstr>
      <vt:lpstr>Exercises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28</cp:revision>
  <dcterms:created xsi:type="dcterms:W3CDTF">2017-06-16T08:44:52Z</dcterms:created>
  <dcterms:modified xsi:type="dcterms:W3CDTF">2023-12-18T11:41:06Z</dcterms:modified>
</cp:coreProperties>
</file>