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75" r:id="rId3"/>
    <p:sldId id="271" r:id="rId4"/>
    <p:sldId id="272" r:id="rId5"/>
    <p:sldId id="273" r:id="rId6"/>
    <p:sldId id="274" r:id="rId7"/>
    <p:sldId id="276" r:id="rId8"/>
    <p:sldId id="25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2" autoAdjust="0"/>
  </p:normalViewPr>
  <p:slideViewPr>
    <p:cSldViewPr snapToGrid="0" showGuides="1">
      <p:cViewPr varScale="1">
        <p:scale>
          <a:sx n="54" d="100"/>
          <a:sy n="54" d="100"/>
        </p:scale>
        <p:origin x="1536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7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0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1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059034" y="2757767"/>
            <a:ext cx="2073932" cy="996514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80" y="3754280"/>
            <a:ext cx="3103719" cy="31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62400" y="2757767"/>
            <a:ext cx="3581400" cy="99651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en-US" dirty="0"/>
              <a:t>Pointers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80" y="3754280"/>
            <a:ext cx="3103719" cy="31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82065" y="2757767"/>
            <a:ext cx="4129547" cy="996514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 to Pointers</a:t>
            </a:r>
          </a:p>
        </p:txBody>
      </p:sp>
      <p:pic>
        <p:nvPicPr>
          <p:cNvPr id="1026" name="Picture 2" descr="Image result for pointer to poi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15" y="4061727"/>
            <a:ext cx="5523785" cy="279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9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82065" y="2757767"/>
            <a:ext cx="4501535" cy="996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Pointers as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133417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82065" y="2757767"/>
            <a:ext cx="4501535" cy="9965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Pointers &amp; Arrays</a:t>
            </a:r>
          </a:p>
        </p:txBody>
      </p:sp>
    </p:spTree>
    <p:extLst>
      <p:ext uri="{BB962C8B-B14F-4D97-AF65-F5344CB8AC3E}">
        <p14:creationId xmlns:p14="http://schemas.microsoft.com/office/powerpoint/2010/main" val="240930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82065" y="2757767"/>
            <a:ext cx="4501535" cy="996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Arrays as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103800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82065" y="2757767"/>
            <a:ext cx="4501535" cy="996514"/>
          </a:xfrm>
        </p:spPr>
        <p:txBody>
          <a:bodyPr>
            <a:normAutofit/>
          </a:bodyPr>
          <a:lstStyle/>
          <a:p>
            <a:pPr algn="ctr"/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1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</a:t>
            </a:r>
            <a:r>
              <a:rPr lang="tr-TR" dirty="0" err="1"/>
              <a:t>strlen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/>
              <a:t>pointers</a:t>
            </a:r>
            <a:endParaRPr lang="tr-TR" dirty="0"/>
          </a:p>
          <a:p>
            <a:r>
              <a:rPr lang="en-US" dirty="0"/>
              <a:t>Write a function that returns if a given string is palindrome</a:t>
            </a:r>
            <a:endParaRPr lang="tr-T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68600" y="2757767"/>
            <a:ext cx="6654800" cy="996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Heap </a:t>
            </a:r>
            <a:br>
              <a:rPr lang="en-US" dirty="0"/>
            </a:br>
            <a:r>
              <a:rPr lang="en-US" dirty="0"/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12455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51</Words>
  <Application>Microsoft Office PowerPoint</Application>
  <PresentationFormat>Widescreen</PresentationFormat>
  <Paragraphs>19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Pointers</vt:lpstr>
      <vt:lpstr>Type of Pointers </vt:lpstr>
      <vt:lpstr>Pointer to Pointers</vt:lpstr>
      <vt:lpstr>Pointers as Function Arguments</vt:lpstr>
      <vt:lpstr>Pointers &amp; Arrays</vt:lpstr>
      <vt:lpstr>Arrays as Function Arguments</vt:lpstr>
      <vt:lpstr>Character pointers</vt:lpstr>
      <vt:lpstr>Exercises</vt:lpstr>
      <vt:lpstr>Using Heap  Dynamic Memory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31</cp:revision>
  <dcterms:created xsi:type="dcterms:W3CDTF">2017-06-16T08:44:52Z</dcterms:created>
  <dcterms:modified xsi:type="dcterms:W3CDTF">2021-12-13T05:51:38Z</dcterms:modified>
</cp:coreProperties>
</file>