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343" autoAdjust="0"/>
  </p:normalViewPr>
  <p:slideViewPr>
    <p:cSldViewPr snapToGrid="0" showGuides="1">
      <p:cViewPr varScale="1">
        <p:scale>
          <a:sx n="85" d="100"/>
          <a:sy n="85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Swap the values of x and y </a:t>
            </a:r>
          </a:p>
          <a:p>
            <a:pPr marL="228600" indent="-228600">
              <a:buAutoNum type="arabicPeriod"/>
            </a:pPr>
            <a:r>
              <a:rPr lang="en-US" dirty="0"/>
              <a:t>Do it with</a:t>
            </a:r>
            <a:r>
              <a:rPr lang="en-US" baseline="0" dirty="0"/>
              <a:t>out using another variable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Block of statements</a:t>
            </a:r>
          </a:p>
          <a:p>
            <a:pPr marL="228600" indent="-228600">
              <a:buAutoNum type="arabicPeriod"/>
            </a:pPr>
            <a:r>
              <a:rPr lang="en-US" dirty="0"/>
              <a:t>Treated as single statement</a:t>
            </a:r>
          </a:p>
          <a:p>
            <a:pPr marL="228600" indent="-228600">
              <a:buAutoNum type="arabicPeriod"/>
            </a:pPr>
            <a:r>
              <a:rPr lang="en-US" dirty="0"/>
              <a:t>The</a:t>
            </a:r>
            <a:r>
              <a:rPr lang="en-US" baseline="0" dirty="0"/>
              <a:t> variables inside are valid only inside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tr-TR" dirty="0"/>
          </a:p>
          <a:p>
            <a:pPr marL="228600" indent="-228600">
              <a:buAutoNum type="arabicPeriod"/>
            </a:pPr>
            <a:endParaRPr lang="tr-TR" dirty="0"/>
          </a:p>
          <a:p>
            <a:pPr marL="228600" indent="-228600">
              <a:buAutoNum type="arabicPeriod"/>
            </a:pPr>
            <a:endParaRPr lang="tr-TR" dirty="0"/>
          </a:p>
          <a:p>
            <a:pPr marL="228600" indent="-228600">
              <a:buAutoNum type="arabicPeriod"/>
            </a:pPr>
            <a:r>
              <a:rPr lang="en-US" dirty="0"/>
              <a:t>Give examples of</a:t>
            </a:r>
            <a:r>
              <a:rPr lang="en-US" baseline="0" dirty="0"/>
              <a:t> nested, complex ifs</a:t>
            </a:r>
          </a:p>
          <a:p>
            <a:pPr marL="228600" indent="-228600">
              <a:buAutoNum type="arabicPeriod"/>
            </a:pPr>
            <a:r>
              <a:rPr lang="en-US" baseline="0" dirty="0"/>
              <a:t>Else-if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Statements should be separated by comma(‘,’)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4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25870" y="2604651"/>
            <a:ext cx="5940259" cy="1325563"/>
          </a:xfrm>
        </p:spPr>
        <p:txBody>
          <a:bodyPr/>
          <a:lstStyle/>
          <a:p>
            <a:pPr algn="ctr"/>
            <a:r>
              <a:rPr lang="en-US" dirty="0"/>
              <a:t>4</a:t>
            </a:r>
            <a:r>
              <a:rPr lang="tr-TR" dirty="0"/>
              <a:t>. </a:t>
            </a:r>
            <a:r>
              <a:rPr lang="en-US" dirty="0"/>
              <a:t>Compound</a:t>
            </a:r>
            <a:r>
              <a:rPr lang="tr-TR" dirty="0"/>
              <a:t> Statement</a:t>
            </a:r>
            <a:r>
              <a:rPr lang="en-US" dirty="0"/>
              <a:t>s (Blocks)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76680" y="4244197"/>
            <a:ext cx="2391848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92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46291" y="642501"/>
            <a:ext cx="1158709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IF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746291" y="3615690"/>
            <a:ext cx="86405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tr-TR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4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tr-TR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400" b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38" y="0"/>
            <a:ext cx="4813387" cy="3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en-US" dirty="0"/>
              <a:t>an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 as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en-US" dirty="0"/>
              <a:t>its</a:t>
            </a:r>
            <a:r>
              <a:rPr lang="tr-TR" dirty="0"/>
              <a:t> </a:t>
            </a:r>
            <a:r>
              <a:rPr lang="en-US" dirty="0"/>
              <a:t>absolute value</a:t>
            </a:r>
          </a:p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3 </a:t>
            </a:r>
            <a:r>
              <a:rPr lang="tr-TR" dirty="0" err="1"/>
              <a:t>integers</a:t>
            </a:r>
            <a:r>
              <a:rPr lang="tr-TR" dirty="0"/>
              <a:t> as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minimum</a:t>
            </a:r>
            <a:endParaRPr lang="tr-TR" dirty="0"/>
          </a:p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</a:t>
            </a:r>
            <a:r>
              <a:rPr lang="en-US" dirty="0"/>
              <a:t>t takes an integer as parameter and prints out if it is even or not</a:t>
            </a:r>
          </a:p>
          <a:p>
            <a:r>
              <a:rPr lang="en-US" dirty="0"/>
              <a:t>Write a program that reads 3 integers from user and prints out if the minimum is even or not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46291" y="642501"/>
            <a:ext cx="2301709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LOOPS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07745" y="3615690"/>
            <a:ext cx="11046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&lt;statement&gt;*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tr-TR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tr-TR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tr-TR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&lt;statement&gt;*</a:t>
            </a:r>
            <a:r>
              <a:rPr lang="tr-T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r-TR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r-T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tr-T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tr-T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tr-T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68" y="-587262"/>
            <a:ext cx="4726832" cy="40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7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en-US" dirty="0"/>
              <a:t>that prints a line of length n with “*”s.</a:t>
            </a:r>
          </a:p>
          <a:p>
            <a:r>
              <a:rPr lang="en-US" dirty="0"/>
              <a:t>Write a function that prints a square of edge-size n with “*”s.</a:t>
            </a:r>
          </a:p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en-US" dirty="0"/>
              <a:t>prints</a:t>
            </a:r>
            <a:r>
              <a:rPr lang="tr-TR" dirty="0"/>
              <a:t> </a:t>
            </a:r>
            <a:r>
              <a:rPr lang="en-US" dirty="0"/>
              <a:t>even </a:t>
            </a:r>
            <a:r>
              <a:rPr lang="tr-TR" dirty="0" err="1"/>
              <a:t>integers</a:t>
            </a:r>
            <a:r>
              <a:rPr lang="tr-TR" dirty="0"/>
              <a:t> </a:t>
            </a:r>
            <a:r>
              <a:rPr lang="en-US" dirty="0"/>
              <a:t>from 1 to n.</a:t>
            </a:r>
          </a:p>
          <a:p>
            <a:r>
              <a:rPr lang="en-US" dirty="0"/>
              <a:t>Write a function that returns the sum of all odd integers from 1 to 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en-US" dirty="0"/>
              <a:t>takes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n</a:t>
            </a:r>
            <a:r>
              <a:rPr lang="en-US" dirty="0"/>
              <a:t> as input and returns </a:t>
            </a:r>
            <a:r>
              <a:rPr lang="en-US" b="1" dirty="0" err="1"/>
              <a:t>m</a:t>
            </a:r>
            <a:r>
              <a:rPr lang="en-US" b="1" baseline="30000" dirty="0" err="1"/>
              <a:t>n</a:t>
            </a:r>
            <a:r>
              <a:rPr lang="en-US" dirty="0"/>
              <a:t>.  </a:t>
            </a:r>
          </a:p>
          <a:p>
            <a:r>
              <a:rPr lang="en-US" dirty="0"/>
              <a:t>Write a function that takes n as input and return the closest integer to the </a:t>
            </a:r>
            <a:r>
              <a:rPr lang="en-US" dirty="0" err="1"/>
              <a:t>squareroot</a:t>
            </a:r>
            <a:r>
              <a:rPr lang="en-US" dirty="0"/>
              <a:t> of n (not bigger than)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Self-study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3" y="4116751"/>
            <a:ext cx="2332346" cy="2195149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exercises int </a:t>
            </a:r>
            <a:r>
              <a:rPr lang="en-US" b="1" i="1" dirty="0"/>
              <a:t>study-2.c </a:t>
            </a:r>
          </a:p>
          <a:p>
            <a:endParaRPr lang="en-US" dirty="0"/>
          </a:p>
          <a:p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1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265</Words>
  <Application>Microsoft Office PowerPoint</Application>
  <PresentationFormat>Widescreen</PresentationFormat>
  <Paragraphs>44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Time to think</vt:lpstr>
      <vt:lpstr>4. Compound Statements (Blocks)</vt:lpstr>
      <vt:lpstr>IF</vt:lpstr>
      <vt:lpstr>Exercises</vt:lpstr>
      <vt:lpstr>LOOPS</vt:lpstr>
      <vt:lpstr>Exercises</vt:lpstr>
      <vt:lpstr>Exercises</vt:lpstr>
      <vt:lpstr>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39</cp:revision>
  <dcterms:created xsi:type="dcterms:W3CDTF">2017-06-16T08:44:52Z</dcterms:created>
  <dcterms:modified xsi:type="dcterms:W3CDTF">2024-10-23T06:56:35Z</dcterms:modified>
</cp:coreProperties>
</file>