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41" autoAdjust="0"/>
  </p:normalViewPr>
  <p:slideViewPr>
    <p:cSldViewPr snapToGrid="0" showGuides="1">
      <p:cViewPr varScale="1">
        <p:scale>
          <a:sx n="76" d="100"/>
          <a:sy n="76" d="100"/>
        </p:scale>
        <p:origin x="11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8922-3E33-4C9F-A85F-8D5F632B48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9F41-4AFA-4446-A192-571BB664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divide&amp;conquer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B4EF-94CC-40E7-95C6-5661BED9616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823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Prime numbers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8750" cy="1407868"/>
          </a:xfrm>
        </p:spPr>
      </p:pic>
      <p:sp>
        <p:nvSpPr>
          <p:cNvPr id="8" name="TextBox 7"/>
          <p:cNvSpPr txBox="1"/>
          <p:nvPr/>
        </p:nvSpPr>
        <p:spPr>
          <a:xfrm>
            <a:off x="400050" y="2099594"/>
            <a:ext cx="944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ea typeface="+mj-ea"/>
                <a:cs typeface="+mj-cs"/>
              </a:rPr>
              <a:t>Write a program that reads a positive number from the user as </a:t>
            </a:r>
            <a:r>
              <a:rPr lang="en-US" sz="3600" b="1" i="1" dirty="0">
                <a:latin typeface="+mj-lt"/>
                <a:ea typeface="+mj-ea"/>
                <a:cs typeface="+mj-cs"/>
              </a:rPr>
              <a:t>n</a:t>
            </a:r>
            <a:r>
              <a:rPr lang="en-US" sz="3600" dirty="0">
                <a:latin typeface="+mj-lt"/>
                <a:ea typeface="+mj-ea"/>
                <a:cs typeface="+mj-cs"/>
              </a:rPr>
              <a:t> and prints out the first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i="1" dirty="0">
                <a:latin typeface="+mj-lt"/>
                <a:ea typeface="+mj-ea"/>
                <a:cs typeface="+mj-cs"/>
              </a:rPr>
              <a:t>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latin typeface="+mj-lt"/>
                <a:ea typeface="+mj-ea"/>
                <a:cs typeface="+mj-cs"/>
              </a:rPr>
              <a:t>prime numbers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87" y="3572549"/>
            <a:ext cx="3014663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2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Self-study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Output Questions</a:t>
            </a:r>
          </a:p>
          <a:p>
            <a:r>
              <a:rPr lang="en-US" dirty="0"/>
              <a:t>Solve the exercises </a:t>
            </a:r>
            <a:r>
              <a:rPr lang="en-US"/>
              <a:t>int </a:t>
            </a:r>
            <a:r>
              <a:rPr lang="en-US" b="1" i="1"/>
              <a:t>study-3.</a:t>
            </a:r>
            <a:r>
              <a:rPr lang="en-US" b="1" i="1" dirty="0"/>
              <a:t>c</a:t>
            </a:r>
            <a:br>
              <a:rPr lang="en-US" dirty="0"/>
            </a:b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226" y="4116751"/>
            <a:ext cx="2332346" cy="219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38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Prime numbers</vt:lpstr>
      <vt:lpstr>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Compound Statements</dc:title>
  <dc:creator>Dindar Öz</dc:creator>
  <cp:lastModifiedBy>Dindar Öz</cp:lastModifiedBy>
  <cp:revision>36</cp:revision>
  <dcterms:created xsi:type="dcterms:W3CDTF">2017-06-16T08:44:52Z</dcterms:created>
  <dcterms:modified xsi:type="dcterms:W3CDTF">2024-10-30T07:18:45Z</dcterms:modified>
</cp:coreProperties>
</file>