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5" r:id="rId2"/>
    <p:sldId id="256" r:id="rId3"/>
    <p:sldId id="266" r:id="rId4"/>
    <p:sldId id="267" r:id="rId5"/>
    <p:sldId id="258" r:id="rId6"/>
    <p:sldId id="268" r:id="rId7"/>
    <p:sldId id="269" r:id="rId8"/>
    <p:sldId id="263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343" autoAdjust="0"/>
  </p:normalViewPr>
  <p:slideViewPr>
    <p:cSldViewPr snapToGrid="0" showGuides="1">
      <p:cViewPr varScale="1">
        <p:scale>
          <a:sx n="85" d="100"/>
          <a:sy n="85" d="100"/>
        </p:scale>
        <p:origin x="75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A8922-3E33-4C9F-A85F-8D5F632B4833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F29F41-4AFA-4446-A192-571BB6649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38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670F-CCCC-488D-95A7-6A340756E6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290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Local variables</a:t>
            </a:r>
          </a:p>
          <a:p>
            <a:pPr marL="228600" indent="-228600">
              <a:buAutoNum type="arabicPeriod"/>
            </a:pPr>
            <a:r>
              <a:rPr lang="en-US" dirty="0"/>
              <a:t>Global variables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670F-CCCC-488D-95A7-6A340756E6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91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swap() function that does not work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670F-CCCC-488D-95A7-6A340756E6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27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670F-CCCC-488D-95A7-6A340756E6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25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670F-CCCC-488D-95A7-6A340756E6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73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29F41-4AFA-4446-A192-571BB66492A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43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75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59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39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14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13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37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4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40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15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62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30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2B4EF-94CC-40E7-95C6-5661BED9616F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8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van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Time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think</a:t>
            </a:r>
            <a:endParaRPr lang="en-US" dirty="0"/>
          </a:p>
        </p:txBody>
      </p:sp>
      <p:sp>
        <p:nvSpPr>
          <p:cNvPr id="7" name="Alt Başlık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3-Philosophers</a:t>
            </a:r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0993" y="4429919"/>
            <a:ext cx="20574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599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3960391" y="2631946"/>
            <a:ext cx="4271217" cy="1325563"/>
          </a:xfrm>
        </p:spPr>
        <p:txBody>
          <a:bodyPr/>
          <a:lstStyle/>
          <a:p>
            <a:r>
              <a:rPr lang="en-US" dirty="0"/>
              <a:t>Scope of variables</a:t>
            </a:r>
          </a:p>
        </p:txBody>
      </p:sp>
    </p:spTree>
    <p:extLst>
      <p:ext uri="{BB962C8B-B14F-4D97-AF65-F5344CB8AC3E}">
        <p14:creationId xmlns:p14="http://schemas.microsoft.com/office/powerpoint/2010/main" val="3650921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404280" y="2645594"/>
            <a:ext cx="7383439" cy="1325563"/>
          </a:xfrm>
        </p:spPr>
        <p:txBody>
          <a:bodyPr>
            <a:normAutofit/>
          </a:bodyPr>
          <a:lstStyle/>
          <a:p>
            <a:r>
              <a:rPr lang="en-US" dirty="0"/>
              <a:t>Memory view of a function call</a:t>
            </a:r>
          </a:p>
        </p:txBody>
      </p:sp>
    </p:spTree>
    <p:extLst>
      <p:ext uri="{BB962C8B-B14F-4D97-AF65-F5344CB8AC3E}">
        <p14:creationId xmlns:p14="http://schemas.microsoft.com/office/powerpoint/2010/main" val="889144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3412468" y="2686049"/>
            <a:ext cx="5367064" cy="996514"/>
          </a:xfrm>
        </p:spPr>
        <p:txBody>
          <a:bodyPr>
            <a:normAutofit fontScale="90000"/>
          </a:bodyPr>
          <a:lstStyle/>
          <a:p>
            <a:r>
              <a:rPr lang="en-US" dirty="0"/>
              <a:t>Real numbers</a:t>
            </a:r>
            <a:r>
              <a:rPr lang="tr-TR" dirty="0"/>
              <a:t>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tr-TR" dirty="0"/>
              <a:t>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 rot="18984577">
            <a:off x="-412981" y="1323050"/>
            <a:ext cx="491993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4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tr-TR" sz="4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type_of_var</a:t>
            </a:r>
            <a:r>
              <a:rPr lang="tr-TR" sz="4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tr-TR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744417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solidFill>
                  <a:srgbClr val="C00000"/>
                </a:solidFill>
              </a:rPr>
              <a:t>Exercises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function that returns the average of two double numbers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5950" y="4606925"/>
            <a:ext cx="268605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16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5281081" y="2573876"/>
            <a:ext cx="1629838" cy="1325563"/>
          </a:xfrm>
        </p:spPr>
        <p:txBody>
          <a:bodyPr>
            <a:normAutofit/>
          </a:bodyPr>
          <a:lstStyle/>
          <a:p>
            <a:r>
              <a:rPr lang="en-US" dirty="0"/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1707674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solidFill>
                  <a:srgbClr val="C00000"/>
                </a:solidFill>
              </a:rPr>
              <a:t>Exercises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function that returns the average of elements in an array</a:t>
            </a:r>
          </a:p>
          <a:p>
            <a:r>
              <a:rPr lang="en-US" dirty="0"/>
              <a:t>Write a function that returns the maximum element of an array</a:t>
            </a:r>
            <a:endParaRPr lang="tr-TR" dirty="0"/>
          </a:p>
          <a:p>
            <a:r>
              <a:rPr lang="tr-TR" dirty="0"/>
              <a:t>Write a </a:t>
            </a:r>
            <a:r>
              <a:rPr lang="tr-TR" dirty="0" err="1"/>
              <a:t>function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prints</a:t>
            </a:r>
            <a:r>
              <a:rPr lang="tr-TR" dirty="0"/>
              <a:t> an </a:t>
            </a:r>
            <a:r>
              <a:rPr lang="tr-TR" dirty="0" err="1"/>
              <a:t>integer</a:t>
            </a:r>
            <a:r>
              <a:rPr lang="tr-TR" dirty="0"/>
              <a:t> </a:t>
            </a:r>
            <a:r>
              <a:rPr lang="tr-TR" dirty="0" err="1"/>
              <a:t>array</a:t>
            </a:r>
            <a:r>
              <a:rPr lang="tr-TR" dirty="0"/>
              <a:t> on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screen</a:t>
            </a:r>
            <a:r>
              <a:rPr lang="tr-TR" dirty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5950" y="4606925"/>
            <a:ext cx="268605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076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Self-study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Solve the exercises </a:t>
            </a:r>
            <a:r>
              <a:rPr lang="en-US"/>
              <a:t>int </a:t>
            </a:r>
            <a:r>
              <a:rPr lang="en-US" b="1" i="1"/>
              <a:t>study-4.</a:t>
            </a:r>
            <a:r>
              <a:rPr lang="en-US" b="1" i="1" dirty="0"/>
              <a:t>c</a:t>
            </a:r>
            <a:br>
              <a:rPr lang="en-US" dirty="0"/>
            </a:br>
            <a:endParaRPr lang="en-US" baseline="30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226" y="4116751"/>
            <a:ext cx="2332346" cy="219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072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Optional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 usage tips</a:t>
            </a:r>
          </a:p>
        </p:txBody>
      </p:sp>
    </p:spTree>
    <p:extLst>
      <p:ext uri="{BB962C8B-B14F-4D97-AF65-F5344CB8AC3E}">
        <p14:creationId xmlns:p14="http://schemas.microsoft.com/office/powerpoint/2010/main" val="715989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104</Words>
  <Application>Microsoft Office PowerPoint</Application>
  <PresentationFormat>Widescreen</PresentationFormat>
  <Paragraphs>26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Office Theme</vt:lpstr>
      <vt:lpstr>Time to think</vt:lpstr>
      <vt:lpstr>Scope of variables</vt:lpstr>
      <vt:lpstr>Memory view of a function call</vt:lpstr>
      <vt:lpstr>Real numbers (double)</vt:lpstr>
      <vt:lpstr>Exercises</vt:lpstr>
      <vt:lpstr>Arrays</vt:lpstr>
      <vt:lpstr>Exercises</vt:lpstr>
      <vt:lpstr>Self-study</vt:lpstr>
      <vt:lpstr>Optional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 Compound Statements</dc:title>
  <dc:creator>Dindar Öz</dc:creator>
  <cp:lastModifiedBy>Dindar Öz</cp:lastModifiedBy>
  <cp:revision>32</cp:revision>
  <dcterms:created xsi:type="dcterms:W3CDTF">2017-06-16T08:44:52Z</dcterms:created>
  <dcterms:modified xsi:type="dcterms:W3CDTF">2023-10-31T10:20:49Z</dcterms:modified>
</cp:coreProperties>
</file>