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7" r:id="rId2"/>
    <p:sldId id="266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407" autoAdjust="0"/>
  </p:normalViewPr>
  <p:slideViewPr>
    <p:cSldViewPr snapToGrid="0" showGuides="1">
      <p:cViewPr varScale="1">
        <p:scale>
          <a:sx n="86" d="100"/>
          <a:sy n="86" d="100"/>
        </p:scale>
        <p:origin x="70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A8922-3E33-4C9F-A85F-8D5F632B483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29F41-4AFA-4446-A192-571BB6649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3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Recursion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29F41-4AFA-4446-A192-571BB66492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26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670F-CCCC-488D-95A7-6A340756E6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33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75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59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39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14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1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37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4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40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15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62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30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2B4EF-94CC-40E7-95C6-5661BED9616F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8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rgbClr val="C00000"/>
                </a:solidFill>
              </a:rPr>
              <a:t>Exercises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Write a </a:t>
            </a:r>
            <a:r>
              <a:rPr lang="tr-TR" dirty="0" err="1"/>
              <a:t>function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en-US" dirty="0"/>
              <a:t> calculates m*</a:t>
            </a:r>
            <a:r>
              <a:rPr lang="en-US"/>
              <a:t>n </a:t>
            </a:r>
          </a:p>
          <a:p>
            <a:r>
              <a:rPr lang="tr-TR"/>
              <a:t>Write </a:t>
            </a:r>
            <a:r>
              <a:rPr lang="tr-TR" dirty="0"/>
              <a:t>a </a:t>
            </a:r>
            <a:r>
              <a:rPr lang="tr-TR" dirty="0" err="1"/>
              <a:t>function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en-US" dirty="0"/>
              <a:t> calculates m*n without using *</a:t>
            </a:r>
          </a:p>
          <a:p>
            <a:r>
              <a:rPr lang="en-US" dirty="0"/>
              <a:t>Write it without using  * and loops</a:t>
            </a:r>
          </a:p>
          <a:p>
            <a:r>
              <a:rPr lang="en-US" dirty="0"/>
              <a:t>Write a function that calculates m! without loops</a:t>
            </a:r>
          </a:p>
          <a:p>
            <a:pPr marL="0" indent="0">
              <a:buNone/>
            </a:pPr>
            <a:endParaRPr lang="tr-TR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950" y="4606925"/>
            <a:ext cx="26860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6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8230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 err="1"/>
              <a:t>Sorting&amp;Searching</a:t>
            </a:r>
            <a:r>
              <a:rPr lang="en-US" sz="4800" dirty="0"/>
              <a:t> arrays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28750" cy="1407868"/>
          </a:xfrm>
        </p:spPr>
      </p:pic>
      <p:sp>
        <p:nvSpPr>
          <p:cNvPr id="8" name="TextBox 7"/>
          <p:cNvSpPr txBox="1"/>
          <p:nvPr/>
        </p:nvSpPr>
        <p:spPr>
          <a:xfrm>
            <a:off x="400049" y="1794792"/>
            <a:ext cx="102858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+mj-lt"/>
                <a:ea typeface="+mj-ea"/>
                <a:cs typeface="+mj-cs"/>
              </a:rPr>
              <a:t>Write a function that takes an array and sorts it.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+mj-lt"/>
              <a:ea typeface="+mj-ea"/>
              <a:cs typeface="+mj-c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+mj-lt"/>
                <a:ea typeface="+mj-ea"/>
                <a:cs typeface="+mj-cs"/>
              </a:rPr>
              <a:t>Write function that takes a sorted array and an integer (</a:t>
            </a:r>
            <a:r>
              <a:rPr lang="en-US" sz="3600" b="1" dirty="0">
                <a:latin typeface="+mj-lt"/>
                <a:ea typeface="+mj-ea"/>
                <a:cs typeface="+mj-cs"/>
              </a:rPr>
              <a:t>key</a:t>
            </a:r>
            <a:r>
              <a:rPr lang="en-US" sz="3600" dirty="0">
                <a:latin typeface="+mj-lt"/>
                <a:ea typeface="+mj-ea"/>
                <a:cs typeface="+mj-cs"/>
              </a:rPr>
              <a:t>). The function searches for the key in the array.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146" y="4494848"/>
            <a:ext cx="2039471" cy="20394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940" y="4494848"/>
            <a:ext cx="1758201" cy="175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37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Self-study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 the exercises int </a:t>
            </a:r>
            <a:r>
              <a:rPr lang="en-US" b="1" i="1" dirty="0"/>
              <a:t>study-5</a:t>
            </a:r>
            <a:r>
              <a:rPr lang="en-US" b="1" i="1"/>
              <a:t>.c</a:t>
            </a:r>
            <a:br>
              <a:rPr lang="en-US" dirty="0"/>
            </a:br>
            <a:br>
              <a:rPr lang="en-US" dirty="0"/>
            </a:br>
            <a:endParaRPr lang="en-US" baseline="30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263" y="4116751"/>
            <a:ext cx="2332346" cy="219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07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87</Words>
  <Application>Microsoft Office PowerPoint</Application>
  <PresentationFormat>Widescreen</PresentationFormat>
  <Paragraphs>14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Exercises</vt:lpstr>
      <vt:lpstr>Sorting&amp;Searching arrays</vt:lpstr>
      <vt:lpstr>Self-study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 Compound Statements</dc:title>
  <dc:creator>Dindar Öz</dc:creator>
  <cp:lastModifiedBy>Dindar Öz</cp:lastModifiedBy>
  <cp:revision>35</cp:revision>
  <dcterms:created xsi:type="dcterms:W3CDTF">2017-06-16T08:44:52Z</dcterms:created>
  <dcterms:modified xsi:type="dcterms:W3CDTF">2022-10-17T05:37:28Z</dcterms:modified>
</cp:coreProperties>
</file>