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5" r:id="rId3"/>
    <p:sldId id="263" r:id="rId4"/>
    <p:sldId id="272" r:id="rId5"/>
    <p:sldId id="273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2" autoAdjust="0"/>
    <p:restoredTop sz="93185" autoAdjust="0"/>
  </p:normalViewPr>
  <p:slideViewPr>
    <p:cSldViewPr snapToGrid="0" showGuides="1">
      <p:cViewPr varScale="1">
        <p:scale>
          <a:sx n="84" d="100"/>
          <a:sy n="84" d="100"/>
        </p:scale>
        <p:origin x="10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8922-3E33-4C9F-A85F-8D5F632B483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29F41-4AFA-4446-A192-571BB664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marL="0" indent="0"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(time(NULL)); // should only be called once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r = rand();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Processed</a:t>
            </a:r>
            <a:r>
              <a:rPr lang="en-US" baseline="0" dirty="0"/>
              <a:t> before compilation.</a:t>
            </a:r>
          </a:p>
          <a:p>
            <a:pPr marL="228600" indent="-228600">
              <a:buAutoNum type="arabicPeriod"/>
            </a:pPr>
            <a:r>
              <a:rPr lang="en-US" baseline="0" dirty="0"/>
              <a:t>#include</a:t>
            </a:r>
          </a:p>
          <a:p>
            <a:pPr marL="228600" indent="-228600">
              <a:buAutoNum type="arabicPeriod"/>
            </a:pPr>
            <a:r>
              <a:rPr lang="en-US" baseline="0" dirty="0"/>
              <a:t>#define</a:t>
            </a:r>
          </a:p>
          <a:p>
            <a:pPr marL="228600" indent="-228600">
              <a:buAutoNum type="arabicPeriod"/>
            </a:pPr>
            <a:r>
              <a:rPr lang="en-US" baseline="0" dirty="0"/>
              <a:t>#if-#</a:t>
            </a:r>
            <a:r>
              <a:rPr lang="en-US" baseline="0" dirty="0" err="1"/>
              <a:t>endif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Maybe preprocessed file can be shown in the VS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Some examples: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Days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Direction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Head-Tail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B4EF-94CC-40E7-95C6-5661BED9616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669-43F1-48F3-93E1-029DF1F0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38450" y="2586722"/>
            <a:ext cx="6248399" cy="1325563"/>
          </a:xfrm>
        </p:spPr>
        <p:txBody>
          <a:bodyPr/>
          <a:lstStyle/>
          <a:p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tr-TR" dirty="0"/>
              <a:t>   </a:t>
            </a:r>
            <a:r>
              <a:rPr lang="tr-TR" sz="4000" dirty="0" err="1"/>
              <a:t>vs</a:t>
            </a:r>
            <a:r>
              <a:rPr lang="tr-TR" dirty="0"/>
              <a:t>  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37043" y="2586722"/>
            <a:ext cx="4317913" cy="1325563"/>
          </a:xfrm>
        </p:spPr>
        <p:txBody>
          <a:bodyPr/>
          <a:lstStyle/>
          <a:p>
            <a:r>
              <a:rPr lang="en-US" dirty="0"/>
              <a:t>Random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43" y="4406713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3847" cy="4351338"/>
          </a:xfrm>
        </p:spPr>
        <p:txBody>
          <a:bodyPr/>
          <a:lstStyle/>
          <a:p>
            <a:r>
              <a:rPr lang="en-US" dirty="0"/>
              <a:t>Write a function that returns a random positive number smaller than </a:t>
            </a:r>
            <a:r>
              <a:rPr lang="en-US" b="1" dirty="0"/>
              <a:t>n</a:t>
            </a:r>
          </a:p>
          <a:p>
            <a:r>
              <a:rPr lang="en-US" dirty="0"/>
              <a:t>Write a function that returns a random number between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n</a:t>
            </a:r>
            <a:endParaRPr lang="en-US" dirty="0"/>
          </a:p>
          <a:p>
            <a:r>
              <a:rPr lang="en-US" dirty="0"/>
              <a:t>Write a function that returns true with the given probability </a:t>
            </a:r>
            <a:r>
              <a:rPr lang="en-US" b="1" dirty="0"/>
              <a:t>p</a:t>
            </a:r>
          </a:p>
          <a:p>
            <a:pPr marL="0" indent="0">
              <a:buNone/>
            </a:pP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COINS (10 heads out of 100)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1" y="2994212"/>
            <a:ext cx="3863788" cy="3863788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25870" y="2604651"/>
            <a:ext cx="6161565" cy="1325563"/>
          </a:xfrm>
        </p:spPr>
        <p:txBody>
          <a:bodyPr/>
          <a:lstStyle/>
          <a:p>
            <a:r>
              <a:rPr lang="en-US" dirty="0"/>
              <a:t>Preprocessor commands</a:t>
            </a:r>
          </a:p>
        </p:txBody>
      </p:sp>
    </p:spTree>
    <p:extLst>
      <p:ext uri="{BB962C8B-B14F-4D97-AF65-F5344CB8AC3E}">
        <p14:creationId xmlns:p14="http://schemas.microsoft.com/office/powerpoint/2010/main" val="5416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13711" y="2550863"/>
            <a:ext cx="3364578" cy="1325563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29742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study-6.c</a:t>
            </a:r>
            <a:br>
              <a:rPr lang="en-US" dirty="0"/>
            </a:br>
            <a:br>
              <a:rPr lang="en-US" dirty="0"/>
            </a:b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132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while   vs   do-while </vt:lpstr>
      <vt:lpstr>Random numbers</vt:lpstr>
      <vt:lpstr>Exercises</vt:lpstr>
      <vt:lpstr>Time to think</vt:lpstr>
      <vt:lpstr>Preprocessor commands</vt:lpstr>
      <vt:lpstr>Enumerations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Compound Statements</dc:title>
  <dc:creator>Dindar Öz</dc:creator>
  <cp:lastModifiedBy>Dindar Öz</cp:lastModifiedBy>
  <cp:revision>41</cp:revision>
  <dcterms:created xsi:type="dcterms:W3CDTF">2017-06-16T08:44:52Z</dcterms:created>
  <dcterms:modified xsi:type="dcterms:W3CDTF">2024-11-27T10:20:42Z</dcterms:modified>
</cp:coreProperties>
</file>