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7" autoAdjust="0"/>
    <p:restoredTop sz="95407" autoAdjust="0"/>
  </p:normalViewPr>
  <p:slideViewPr>
    <p:cSldViewPr snapToGrid="0" showGuides="1">
      <p:cViewPr varScale="1">
        <p:scale>
          <a:sx n="90" d="100"/>
          <a:sy n="90" d="100"/>
        </p:scale>
        <p:origin x="7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A8922-3E33-4C9F-A85F-8D5F632B483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29F41-4AFA-4446-A192-571BB664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divide&amp;conquer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4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4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B4EF-94CC-40E7-95C6-5661BED9616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8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8230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Mastermind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8750" cy="1407868"/>
          </a:xfrm>
        </p:spPr>
      </p:pic>
      <p:sp>
        <p:nvSpPr>
          <p:cNvPr id="8" name="TextBox 7"/>
          <p:cNvSpPr txBox="1"/>
          <p:nvPr/>
        </p:nvSpPr>
        <p:spPr>
          <a:xfrm>
            <a:off x="400049" y="1794792"/>
            <a:ext cx="10285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  <a:ea typeface="+mj-ea"/>
                <a:cs typeface="+mj-cs"/>
              </a:rPr>
              <a:t>Write a program that plays a mastermind game with the user</a:t>
            </a:r>
          </a:p>
        </p:txBody>
      </p:sp>
      <p:pic>
        <p:nvPicPr>
          <p:cNvPr id="1026" name="Picture 2" descr="Image result for mastermind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850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88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16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Mastermind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Compound Statements</dc:title>
  <dc:creator>Dindar Öz</dc:creator>
  <cp:lastModifiedBy>Dindar Öz</cp:lastModifiedBy>
  <cp:revision>31</cp:revision>
  <dcterms:created xsi:type="dcterms:W3CDTF">2017-06-16T08:44:52Z</dcterms:created>
  <dcterms:modified xsi:type="dcterms:W3CDTF">2022-10-31T07:28:21Z</dcterms:modified>
</cp:coreProperties>
</file>