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1" r:id="rId2"/>
    <p:sldId id="274" r:id="rId3"/>
    <p:sldId id="267" r:id="rId4"/>
    <p:sldId id="273" r:id="rId5"/>
    <p:sldId id="268" r:id="rId6"/>
    <p:sldId id="270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43" autoAdjust="0"/>
  </p:normalViewPr>
  <p:slideViewPr>
    <p:cSldViewPr snapToGrid="0" showGuides="1">
      <p:cViewPr varScale="1">
        <p:scale>
          <a:sx n="90" d="100"/>
          <a:sy n="90" d="100"/>
        </p:scale>
        <p:origin x="54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A8922-3E33-4C9F-A85F-8D5F632B483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29F41-4AFA-4446-A192-571BB664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3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Some examples:</a:t>
            </a:r>
          </a:p>
          <a:p>
            <a:pPr marL="685800" lvl="1" indent="-228600">
              <a:buAutoNum type="arabicPeriod"/>
            </a:pPr>
            <a:r>
              <a:rPr lang="en-US" baseline="0" dirty="0" err="1"/>
              <a:t>tamsayi</a:t>
            </a:r>
            <a:endParaRPr lang="en-US" baseline="0" dirty="0"/>
          </a:p>
          <a:p>
            <a:pPr marL="685800" lvl="1" indent="-228600">
              <a:buAutoNum type="arabicPeriod"/>
            </a:pPr>
            <a:r>
              <a:rPr lang="en-US" baseline="0" dirty="0"/>
              <a:t>Position</a:t>
            </a:r>
          </a:p>
          <a:p>
            <a:pPr marL="685800" lvl="1" indent="-228600">
              <a:buAutoNum type="arabicPeriod"/>
            </a:pPr>
            <a:r>
              <a:rPr lang="en-US" baseline="0"/>
              <a:t>ipv4</a:t>
            </a:r>
            <a:endParaRPr lang="en-US" baseline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92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Just brief</a:t>
            </a:r>
            <a:r>
              <a:rPr lang="en-US" baseline="0" dirty="0"/>
              <a:t> definition of char’s without going into ASCII .</a:t>
            </a:r>
          </a:p>
          <a:p>
            <a:pPr marL="228600" indent="-228600">
              <a:buAutoNum type="arabicPeriod"/>
            </a:pPr>
            <a:r>
              <a:rPr lang="en-US" baseline="0" dirty="0" err="1"/>
              <a:t>Printf</a:t>
            </a:r>
            <a:r>
              <a:rPr lang="en-US" baseline="0" dirty="0"/>
              <a:t> ()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18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Memory management of multi-dimensional arrays</a:t>
            </a:r>
            <a:endParaRPr 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70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29F41-4AFA-4446-A192-571BB66492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0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33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90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7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5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3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1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1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3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4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4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1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6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3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2B4EF-94CC-40E7-95C6-5661BED9616F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8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459921" y="2618596"/>
            <a:ext cx="6378345" cy="1325563"/>
          </a:xfrm>
        </p:spPr>
        <p:txBody>
          <a:bodyPr/>
          <a:lstStyle/>
          <a:p>
            <a:r>
              <a:rPr lang="en-US" dirty="0"/>
              <a:t>Defining custom data types</a:t>
            </a:r>
          </a:p>
        </p:txBody>
      </p:sp>
    </p:spTree>
    <p:extLst>
      <p:ext uri="{BB962C8B-B14F-4D97-AF65-F5344CB8AC3E}">
        <p14:creationId xmlns:p14="http://schemas.microsoft.com/office/powerpoint/2010/main" val="16484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Exercises</a:t>
            </a:r>
            <a:r>
              <a:rPr lang="tr-TR" b="1" dirty="0">
                <a:solidFill>
                  <a:srgbClr val="C00000"/>
                </a:solidFill>
              </a:rPr>
              <a:t> (</a:t>
            </a:r>
            <a:r>
              <a:rPr lang="tr-TR" b="1" dirty="0" err="1">
                <a:solidFill>
                  <a:srgbClr val="C00000"/>
                </a:solidFill>
              </a:rPr>
              <a:t>Revisited</a:t>
            </a:r>
            <a:r>
              <a:rPr lang="tr-TR" b="1" dirty="0">
                <a:solidFill>
                  <a:srgbClr val="C00000"/>
                </a:solidFill>
              </a:rPr>
              <a:t>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199" y="1825625"/>
            <a:ext cx="10833847" cy="4351338"/>
          </a:xfrm>
        </p:spPr>
        <p:txBody>
          <a:bodyPr/>
          <a:lstStyle/>
          <a:p>
            <a:r>
              <a:rPr lang="en-US" dirty="0"/>
              <a:t>Define enumerated types for direction and coin-face.</a:t>
            </a:r>
          </a:p>
          <a:p>
            <a:r>
              <a:rPr lang="en-US" dirty="0"/>
              <a:t>Write a function that returns the opposite of a given direction</a:t>
            </a:r>
            <a:endParaRPr lang="tr-TR" dirty="0"/>
          </a:p>
          <a:p>
            <a:r>
              <a:rPr lang="tr-TR" dirty="0"/>
              <a:t>Define a </a:t>
            </a:r>
            <a:r>
              <a:rPr lang="tr-TR" dirty="0" err="1"/>
              <a:t>double</a:t>
            </a:r>
            <a:r>
              <a:rPr lang="tr-TR" dirty="0"/>
              <a:t> </a:t>
            </a:r>
            <a:r>
              <a:rPr lang="tr-TR" dirty="0" err="1"/>
              <a:t>array</a:t>
            </a:r>
            <a:r>
              <a:rPr lang="tr-TR" dirty="0"/>
              <a:t> of size 2 as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coordinate</a:t>
            </a:r>
            <a:r>
              <a:rPr lang="tr-TR" dirty="0"/>
              <a:t> of a </a:t>
            </a:r>
            <a:r>
              <a:rPr lang="tr-TR" dirty="0" err="1"/>
              <a:t>point</a:t>
            </a:r>
            <a:r>
              <a:rPr lang="tr-TR" dirty="0"/>
              <a:t> in 2D </a:t>
            </a:r>
            <a:endParaRPr lang="en-US" dirty="0"/>
          </a:p>
          <a:p>
            <a:endParaRPr lang="en-US" dirty="0"/>
          </a:p>
          <a:p>
            <a:endParaRPr lang="en-US" b="1" dirty="0"/>
          </a:p>
          <a:p>
            <a:pPr marL="0" indent="0">
              <a:buNone/>
            </a:pPr>
            <a:br>
              <a:rPr lang="en-US" dirty="0"/>
            </a:br>
            <a:endParaRPr lang="en-US" baseline="30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950" y="4606925"/>
            <a:ext cx="26860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8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125870" y="2604651"/>
            <a:ext cx="6161565" cy="1325563"/>
          </a:xfrm>
        </p:spPr>
        <p:txBody>
          <a:bodyPr/>
          <a:lstStyle/>
          <a:p>
            <a:r>
              <a:rPr lang="en-US" dirty="0"/>
              <a:t>Character (char)</a:t>
            </a:r>
          </a:p>
        </p:txBody>
      </p:sp>
    </p:spTree>
    <p:extLst>
      <p:ext uri="{BB962C8B-B14F-4D97-AF65-F5344CB8AC3E}">
        <p14:creationId xmlns:p14="http://schemas.microsoft.com/office/powerpoint/2010/main" val="63813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125870" y="2604651"/>
            <a:ext cx="6161565" cy="1325563"/>
          </a:xfrm>
        </p:spPr>
        <p:txBody>
          <a:bodyPr/>
          <a:lstStyle/>
          <a:p>
            <a:r>
              <a:rPr lang="en-US" dirty="0"/>
              <a:t>Multi-dimensional arrays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435" y="4213691"/>
            <a:ext cx="21526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2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Exercises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199" y="1825625"/>
            <a:ext cx="10833847" cy="4351338"/>
          </a:xfrm>
        </p:spPr>
        <p:txBody>
          <a:bodyPr/>
          <a:lstStyle/>
          <a:p>
            <a:r>
              <a:rPr lang="en-US" dirty="0"/>
              <a:t>Write a function that takes 2-dimensional 20x20 integer array returns the sum of all elements.</a:t>
            </a:r>
          </a:p>
          <a:p>
            <a:r>
              <a:rPr lang="en-US" dirty="0"/>
              <a:t>Write a function that takes 2-dimensional 20x20 integer array returns the sum of all elements on the diagonal.</a:t>
            </a:r>
          </a:p>
          <a:p>
            <a:endParaRPr lang="en-US" dirty="0"/>
          </a:p>
          <a:p>
            <a:endParaRPr lang="en-US" b="1" dirty="0"/>
          </a:p>
          <a:p>
            <a:pPr marL="0" indent="0">
              <a:buNone/>
            </a:pPr>
            <a:br>
              <a:rPr lang="en-US" dirty="0"/>
            </a:br>
            <a:endParaRPr lang="en-US" baseline="30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950" y="4606925"/>
            <a:ext cx="26860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8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Self-study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the exercises int </a:t>
            </a:r>
            <a:r>
              <a:rPr lang="en-US" b="1" i="1" dirty="0"/>
              <a:t>study-8.c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baseline="30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263" y="4116751"/>
            <a:ext cx="2332346" cy="219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8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8230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Maze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28750" cy="1407868"/>
          </a:xfrm>
        </p:spPr>
      </p:pic>
      <p:sp>
        <p:nvSpPr>
          <p:cNvPr id="8" name="TextBox 7"/>
          <p:cNvSpPr txBox="1"/>
          <p:nvPr/>
        </p:nvSpPr>
        <p:spPr>
          <a:xfrm>
            <a:off x="400049" y="1794792"/>
            <a:ext cx="1028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  <a:ea typeface="+mj-ea"/>
                <a:cs typeface="+mj-cs"/>
              </a:rPr>
              <a:t>Represent a maze using 2-D arrays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393" y="3297546"/>
            <a:ext cx="5613957" cy="303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7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Time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think</a:t>
            </a:r>
            <a:endParaRPr lang="en-US" dirty="0"/>
          </a:p>
        </p:txBody>
      </p:sp>
      <p:sp>
        <p:nvSpPr>
          <p:cNvPr id="7" name="Alt Başlı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Golds of the Cave</a:t>
            </a:r>
          </a:p>
          <a:p>
            <a:r>
              <a:rPr lang="en-US" sz="1800" dirty="0"/>
              <a:t>Subtract the Divisor</a:t>
            </a: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993" y="4429919"/>
            <a:ext cx="20574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99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2186</TotalTime>
  <Words>142</Words>
  <Application>Microsoft Office PowerPoint</Application>
  <PresentationFormat>Widescreen</PresentationFormat>
  <Paragraphs>37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Defining custom data types</vt:lpstr>
      <vt:lpstr>Exercises (Revisited)</vt:lpstr>
      <vt:lpstr>Character (char)</vt:lpstr>
      <vt:lpstr>Multi-dimensional arrays</vt:lpstr>
      <vt:lpstr>Exercises</vt:lpstr>
      <vt:lpstr>Self-study</vt:lpstr>
      <vt:lpstr>Maze</vt:lpstr>
      <vt:lpstr>Time to think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Compound Statements</dc:title>
  <dc:creator>Dindar Öz</dc:creator>
  <cp:lastModifiedBy>Dindar Öz</cp:lastModifiedBy>
  <cp:revision>52</cp:revision>
  <dcterms:created xsi:type="dcterms:W3CDTF">2017-06-16T08:44:52Z</dcterms:created>
  <dcterms:modified xsi:type="dcterms:W3CDTF">2023-12-11T09:18:18Z</dcterms:modified>
</cp:coreProperties>
</file>