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4" r:id="rId3"/>
    <p:sldId id="267" r:id="rId4"/>
    <p:sldId id="273" r:id="rId5"/>
    <p:sldId id="268" r:id="rId6"/>
    <p:sldId id="270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 showGuides="1">
      <p:cViewPr varScale="1">
        <p:scale>
          <a:sx n="90" d="100"/>
          <a:sy n="90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Some examples:</a:t>
            </a:r>
          </a:p>
          <a:p>
            <a:pPr marL="685800" lvl="1" indent="-228600">
              <a:buAutoNum type="arabicPeriod"/>
            </a:pPr>
            <a:r>
              <a:rPr lang="en-US" baseline="0" dirty="0" err="1"/>
              <a:t>tamsayi</a:t>
            </a:r>
            <a:endParaRPr lang="en-US" baseline="0" dirty="0"/>
          </a:p>
          <a:p>
            <a:pPr marL="685800" lvl="1" indent="-228600">
              <a:buAutoNum type="arabicPeriod"/>
            </a:pPr>
            <a:r>
              <a:rPr lang="en-US" baseline="0" dirty="0"/>
              <a:t>Position</a:t>
            </a:r>
          </a:p>
          <a:p>
            <a:pPr marL="685800" lvl="1" indent="-228600">
              <a:buAutoNum type="arabicPeriod"/>
            </a:pPr>
            <a:r>
              <a:rPr lang="en-US" baseline="0"/>
              <a:t>ipv4</a:t>
            </a:r>
            <a:endParaRPr lang="en-US" baseline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Just brief</a:t>
            </a:r>
            <a:r>
              <a:rPr lang="en-US" baseline="0" dirty="0"/>
              <a:t> definition of char’s without going into ASCII 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Printf</a:t>
            </a:r>
            <a:r>
              <a:rPr lang="en-US" baseline="0" dirty="0"/>
              <a:t> ()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Memory management of multi-dimensional arrays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29F41-4AFA-4446-A192-571BB6649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as much exercise as possible on chess.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59921" y="2618596"/>
            <a:ext cx="6378345" cy="1325563"/>
          </a:xfrm>
        </p:spPr>
        <p:txBody>
          <a:bodyPr/>
          <a:lstStyle/>
          <a:p>
            <a:r>
              <a:rPr lang="en-US" dirty="0"/>
              <a:t>Defining custom data types</a:t>
            </a:r>
          </a:p>
        </p:txBody>
      </p:sp>
    </p:spTree>
    <p:extLst>
      <p:ext uri="{BB962C8B-B14F-4D97-AF65-F5344CB8AC3E}">
        <p14:creationId xmlns:p14="http://schemas.microsoft.com/office/powerpoint/2010/main" val="16484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Exercises</a:t>
            </a:r>
            <a:r>
              <a:rPr lang="tr-TR" b="1" dirty="0">
                <a:solidFill>
                  <a:srgbClr val="C00000"/>
                </a:solidFill>
              </a:rPr>
              <a:t> (</a:t>
            </a:r>
            <a:r>
              <a:rPr lang="tr-TR" b="1" dirty="0" err="1">
                <a:solidFill>
                  <a:srgbClr val="C00000"/>
                </a:solidFill>
              </a:rPr>
              <a:t>Revisited</a:t>
            </a:r>
            <a:r>
              <a:rPr lang="tr-TR" b="1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3847" cy="4351338"/>
          </a:xfrm>
        </p:spPr>
        <p:txBody>
          <a:bodyPr/>
          <a:lstStyle/>
          <a:p>
            <a:r>
              <a:rPr lang="en-US" dirty="0"/>
              <a:t>Define enumerated types for direction and coin-face.</a:t>
            </a:r>
          </a:p>
          <a:p>
            <a:r>
              <a:rPr lang="en-US" dirty="0"/>
              <a:t>Write a function that returns the opposite of a given direction</a:t>
            </a:r>
            <a:endParaRPr lang="tr-TR" dirty="0"/>
          </a:p>
          <a:p>
            <a:r>
              <a:rPr lang="tr-TR" dirty="0"/>
              <a:t>Define a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of size 2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coordinate</a:t>
            </a:r>
            <a:r>
              <a:rPr lang="tr-TR" dirty="0"/>
              <a:t> of a </a:t>
            </a:r>
            <a:r>
              <a:rPr lang="tr-TR" dirty="0" err="1"/>
              <a:t>point</a:t>
            </a:r>
            <a:r>
              <a:rPr lang="tr-TR" dirty="0"/>
              <a:t> in 2D 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25870" y="2604651"/>
            <a:ext cx="6161565" cy="1325563"/>
          </a:xfrm>
        </p:spPr>
        <p:txBody>
          <a:bodyPr/>
          <a:lstStyle/>
          <a:p>
            <a:r>
              <a:rPr lang="en-US" dirty="0"/>
              <a:t>Character (char)</a:t>
            </a:r>
          </a:p>
        </p:txBody>
      </p:sp>
    </p:spTree>
    <p:extLst>
      <p:ext uri="{BB962C8B-B14F-4D97-AF65-F5344CB8AC3E}">
        <p14:creationId xmlns:p14="http://schemas.microsoft.com/office/powerpoint/2010/main" val="6381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25870" y="2604651"/>
            <a:ext cx="6161565" cy="1325563"/>
          </a:xfrm>
        </p:spPr>
        <p:txBody>
          <a:bodyPr/>
          <a:lstStyle/>
          <a:p>
            <a:r>
              <a:rPr lang="en-US" dirty="0"/>
              <a:t>Multi-dimensional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4213691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3847" cy="4351338"/>
          </a:xfrm>
        </p:spPr>
        <p:txBody>
          <a:bodyPr/>
          <a:lstStyle/>
          <a:p>
            <a:r>
              <a:rPr lang="en-US" dirty="0"/>
              <a:t>Write a function that takes 2-dimensional 20x20 integer array returns the sum of all elements.</a:t>
            </a:r>
          </a:p>
          <a:p>
            <a:r>
              <a:rPr lang="en-US" dirty="0"/>
              <a:t>Write a function that takes 2-dimensional 20x20 integer array returns the sum of all elements on the diagonal.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int </a:t>
            </a:r>
            <a:r>
              <a:rPr lang="en-US" b="1" i="1" dirty="0"/>
              <a:t>study-8.c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3" y="4116751"/>
            <a:ext cx="2332346" cy="21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82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Chess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750" cy="1407868"/>
          </a:xfrm>
        </p:spPr>
      </p:pic>
      <p:sp>
        <p:nvSpPr>
          <p:cNvPr id="8" name="TextBox 7"/>
          <p:cNvSpPr txBox="1"/>
          <p:nvPr/>
        </p:nvSpPr>
        <p:spPr>
          <a:xfrm>
            <a:off x="400049" y="1794792"/>
            <a:ext cx="1028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+mj-ea"/>
                <a:cs typeface="+mj-cs"/>
              </a:rPr>
              <a:t>Represent a chess board using 2-D arrays.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20" y="3970244"/>
            <a:ext cx="2657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Golds of the Cave</a:t>
            </a:r>
          </a:p>
          <a:p>
            <a:r>
              <a:rPr lang="en-US" sz="1800" dirty="0"/>
              <a:t>Subtract the Divisor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153</Words>
  <Application>Microsoft Office PowerPoint</Application>
  <PresentationFormat>Widescreen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Defining custom data types</vt:lpstr>
      <vt:lpstr>Exercises (Revisited)</vt:lpstr>
      <vt:lpstr>Character (char)</vt:lpstr>
      <vt:lpstr>Multi-dimensional arrays</vt:lpstr>
      <vt:lpstr>Exercises</vt:lpstr>
      <vt:lpstr>Self-study</vt:lpstr>
      <vt:lpstr>Chess</vt:lpstr>
      <vt:lpstr>Time to think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51</cp:revision>
  <dcterms:created xsi:type="dcterms:W3CDTF">2017-06-16T08:44:52Z</dcterms:created>
  <dcterms:modified xsi:type="dcterms:W3CDTF">2022-11-09T20:23:23Z</dcterms:modified>
</cp:coreProperties>
</file>