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4842" autoAdjust="0"/>
  </p:normalViewPr>
  <p:slideViewPr>
    <p:cSldViewPr snapToGrid="0" showGuides="1">
      <p:cViewPr varScale="1">
        <p:scale>
          <a:sx n="80" d="100"/>
          <a:sy n="80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823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Maze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750" cy="1407868"/>
          </a:xfrm>
        </p:spPr>
      </p:pic>
      <p:sp>
        <p:nvSpPr>
          <p:cNvPr id="8" name="TextBox 7"/>
          <p:cNvSpPr txBox="1"/>
          <p:nvPr/>
        </p:nvSpPr>
        <p:spPr>
          <a:xfrm>
            <a:off x="400049" y="1794792"/>
            <a:ext cx="1028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Represent a maze using 2-D arrays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93" y="3297546"/>
            <a:ext cx="5613957" cy="30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30</cp:revision>
  <dcterms:created xsi:type="dcterms:W3CDTF">2017-06-16T08:44:52Z</dcterms:created>
  <dcterms:modified xsi:type="dcterms:W3CDTF">2019-12-09T06:28:08Z</dcterms:modified>
</cp:coreProperties>
</file>