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9"/>
  </p:notesMasterIdLst>
  <p:handoutMasterIdLst>
    <p:handoutMasterId r:id="rId10"/>
  </p:handoutMasterIdLst>
  <p:sldIdLst>
    <p:sldId id="268" r:id="rId2"/>
    <p:sldId id="269" r:id="rId3"/>
    <p:sldId id="270" r:id="rId4"/>
    <p:sldId id="273" r:id="rId5"/>
    <p:sldId id="274" r:id="rId6"/>
    <p:sldId id="276" r:id="rId7"/>
    <p:sldId id="277" r:id="rId8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96" d="100"/>
          <a:sy n="96" d="100"/>
        </p:scale>
        <p:origin x="86" y="125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01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>
              <a:latin typeface="Calibri" panose="020F050202020403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D1E1A9-2A0E-47DE-BFC1-A380298B192B}" type="datetime1">
              <a:rPr lang="fr-FR" smtClean="0">
                <a:latin typeface="Calibri" panose="020F0502020204030204" pitchFamily="34" charset="0"/>
              </a:rPr>
              <a:t>18/04/2023</a:t>
            </a:fld>
            <a:endParaRPr lang="fr-FR">
              <a:latin typeface="Calibri" panose="020F050202020403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>
              <a:latin typeface="Calibri" panose="020F0502020204030204" pitchFamily="34" charset="0"/>
            </a:endParaRP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fr-FR" smtClean="0">
                <a:latin typeface="Calibri" panose="020F0502020204030204" pitchFamily="34" charset="0"/>
              </a:rPr>
              <a:t>‹N°›</a:t>
            </a:fld>
            <a:endParaRPr 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7E861E7-8D06-4650-AA50-192F87D65FFC}" type="datetime1">
              <a:rPr lang="fr-FR" noProof="0" smtClean="0"/>
              <a:t>18/04/2023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F105DB2-FD3E-441D-8B7E-7AE83ECE27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oc de titre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>
              <a:latin typeface="Calibri" panose="020F0502020204030204" pitchFamily="34" charset="0"/>
            </a:endParaRPr>
          </a:p>
        </p:txBody>
      </p:sp>
      <p:grpSp>
        <p:nvGrpSpPr>
          <p:cNvPr id="7" name="graphique du haut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latin typeface="Calibri" panose="020F0502020204030204" pitchFamily="34" charset="0"/>
              </a:endParaRPr>
            </a:p>
          </p:txBody>
        </p:sp>
        <p:sp>
          <p:nvSpPr>
            <p:cNvPr id="9" name="Rectangle 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latin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23" name="graphique du bas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 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latin typeface="Calibri" panose="020F0502020204030204" pitchFamily="34" charset="0"/>
              </a:endParaRPr>
            </a:p>
          </p:txBody>
        </p:sp>
        <p:sp>
          <p:nvSpPr>
            <p:cNvPr id="14" name="Rectangle 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latin typeface="Calibri" panose="020F0502020204030204" pitchFamily="34" charset="0"/>
              </a:endParaRPr>
            </a:p>
          </p:txBody>
        </p:sp>
        <p:sp>
          <p:nvSpPr>
            <p:cNvPr id="15" name="Rectangle 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dirty="0"/>
              <a:t>Modifiez le style des sous-titres du masque</a:t>
            </a:r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6C732CA-61C5-441A-B49D-06A69D612EFA}" type="datetime1">
              <a:rPr lang="fr-FR" smtClean="0"/>
              <a:t>18/04/2023</a:t>
            </a:fld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dirty="0"/>
              <a:t>Modifiez les styles du texte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F78B9AB8-00FD-498E-9559-DEE076C1A3CD}" type="datetime1">
              <a:rPr lang="fr-FR" smtClean="0"/>
              <a:t>18/04/2023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dirty="0"/>
              <a:t>Modifiez les styles du texte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AF6140F-E42D-4D18-BD28-D9C18526C0FA}" type="datetime1">
              <a:rPr lang="fr-FR" smtClean="0"/>
              <a:t>18/04/2023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fr-FR" dirty="0"/>
              <a:t>Modifiez les styles du texte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BC0C886-6A89-4CDD-B217-6F51FD3EB72A}" type="datetime1">
              <a:rPr lang="fr-FR" smtClean="0"/>
              <a:t>18/04/2023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fr-FR" dirty="0"/>
              <a:t>Modifiez les styles du texte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A37E9F4-8047-400D-985E-7AF11CDBAE67}" type="datetime1">
              <a:rPr lang="fr-FR" smtClean="0"/>
              <a:t>18/04/2023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Calibri" panose="020F0502020204030204" pitchFamily="34" charset="0"/>
              </a:defRPr>
            </a:lvl1pPr>
          </a:lstStyle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4163E61D-1C90-4319-B0A5-DA7930B67543}" type="datetime1">
              <a:rPr lang="fr-FR" smtClean="0"/>
              <a:t>18/04/2023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dirty="0"/>
              <a:t>Modifiez les styles du texte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FR" dirty="0"/>
              <a:t>Modifiez les styles du texte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7884EF0-9271-4B86-8162-9051FB761BA6}" type="datetime1">
              <a:rPr lang="fr-FR" smtClean="0"/>
              <a:t>18/04/2023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dirty="0"/>
              <a:t>Modifiez les styles du texte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dirty="0"/>
              <a:t>Modifiez les styles du texte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F24D745-7D23-4071-A50C-1BB890B54A83}" type="datetime1">
              <a:rPr lang="fr-FR" smtClean="0"/>
              <a:t>18/04/2023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F55C8989-4800-4EDC-B9EB-500CD8649BAF}" type="datetime1">
              <a:rPr lang="fr-FR" smtClean="0"/>
              <a:t>18/04/2023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que du bas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E5F1EF3-1834-47B8-BD63-6D1F6801B41F}" type="datetime1">
              <a:rPr lang="fr-FR" smtClean="0"/>
              <a:t>18/04/2023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dr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dirty="0"/>
              <a:t>Modifiez les styles du texte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A5CC530A-CE6D-4959-8720-F41B94F73661}" type="datetime1">
              <a:rPr lang="fr-FR" smtClean="0"/>
              <a:t>18/04/2023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dr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Calibri" panose="020F0502020204030204" pitchFamily="34" charset="0"/>
              </a:defRPr>
            </a:lvl1pPr>
          </a:lstStyle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EB1047F-5244-478F-9F4D-6C42C9F95F4B}" type="datetime1">
              <a:rPr lang="fr-FR" smtClean="0"/>
              <a:t>18/04/2023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aphique du bas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graphique du haut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 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>
                <a:latin typeface="Calibri" panose="020F0502020204030204" pitchFamily="34" charset="0"/>
              </a:endParaRPr>
            </a:p>
          </p:txBody>
        </p:sp>
        <p:sp>
          <p:nvSpPr>
            <p:cNvPr id="13" name="Rectangle 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>
                <a:latin typeface="Calibri" panose="020F0502020204030204" pitchFamily="34" charset="0"/>
              </a:endParaRPr>
            </a:p>
          </p:txBody>
        </p: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D52ED11E-2EB0-433B-8513-7C4FFF71A84B}" type="datetime1">
              <a:rPr lang="fr-FR" noProof="0" smtClean="0"/>
              <a:t>18/04/2023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Vue d’ensemble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fr-FR" dirty="0"/>
              <a:t>Infra et SI   |   De Donato / </a:t>
            </a:r>
            <a:r>
              <a:rPr lang="fr-FR" dirty="0" err="1"/>
              <a:t>Oudin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Objectifs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Objectif ultime du projet</a:t>
            </a:r>
          </a:p>
          <a:p>
            <a:pPr rtl="0"/>
            <a:r>
              <a:rPr lang="fr-FR" dirty="0"/>
              <a:t>Relation avec d’autres projets</a:t>
            </a:r>
          </a:p>
          <a:p>
            <a:pPr rtl="0"/>
            <a:r>
              <a:rPr lang="fr-FR" dirty="0"/>
              <a:t>Objectifs à long terme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Description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Décrivez le projet en termes non techniques.</a:t>
            </a:r>
          </a:p>
          <a:p>
            <a:pPr rtl="0"/>
            <a:r>
              <a:rPr lang="fr-FR" dirty="0"/>
              <a:t>Utilisez les diapositives suivantes pour discuter de l’état, des plannings, du budget, etc.</a:t>
            </a:r>
          </a:p>
        </p:txBody>
      </p:sp>
      <p:sp>
        <p:nvSpPr>
          <p:cNvPr id="4" name="Espace réservé du texte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600" dirty="0">
                <a:latin typeface="Calibri" panose="020F0502020204030204" pitchFamily="34" charset="0"/>
              </a:rPr>
              <a:t>- Pour plus d’informations... Indiquez l’emplacement des spécifications (ou autres documents connexes) ou la personne à contacter pour se les procurer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Technologie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Nouvelle technologie utilisée</a:t>
            </a:r>
          </a:p>
          <a:p>
            <a:pPr lvl="1" rtl="0"/>
            <a:r>
              <a:rPr lang="fr-FR" dirty="0"/>
              <a:t>Avantages</a:t>
            </a:r>
          </a:p>
          <a:p>
            <a:pPr rtl="0"/>
            <a:r>
              <a:rPr lang="fr-FR" dirty="0"/>
              <a:t>Normes adoptées</a:t>
            </a:r>
          </a:p>
          <a:p>
            <a:pPr lvl="1" rtl="0"/>
            <a:r>
              <a:rPr lang="fr-FR" dirty="0"/>
              <a:t>Avantages</a:t>
            </a:r>
          </a:p>
          <a:p>
            <a:pPr rtl="0"/>
            <a:r>
              <a:rPr lang="fr-FR" dirty="0"/>
              <a:t>Normes ignorées</a:t>
            </a:r>
          </a:p>
          <a:p>
            <a:pPr lvl="1" rtl="0"/>
            <a:r>
              <a:rPr lang="fr-FR" dirty="0"/>
              <a:t>Inconvénients et avantages</a:t>
            </a:r>
          </a:p>
          <a:p>
            <a:pPr rtl="0"/>
            <a:r>
              <a:rPr lang="fr-FR" dirty="0"/>
              <a:t>DVA : définissez vos acronymes !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Ressources d’équipe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Énoncez des hypothèses sur les ressources allouées à ce projet.</a:t>
            </a:r>
          </a:p>
          <a:p>
            <a:pPr lvl="1" rtl="0"/>
            <a:r>
              <a:rPr lang="fr-FR" dirty="0"/>
              <a:t>Personnes</a:t>
            </a:r>
          </a:p>
          <a:p>
            <a:pPr lvl="1" rtl="0"/>
            <a:r>
              <a:rPr lang="fr-FR" dirty="0"/>
              <a:t>Équipements</a:t>
            </a:r>
          </a:p>
          <a:p>
            <a:pPr lvl="1" rtl="0"/>
            <a:r>
              <a:rPr lang="fr-FR" dirty="0"/>
              <a:t>Lieux</a:t>
            </a:r>
          </a:p>
          <a:p>
            <a:pPr lvl="1" rtl="0"/>
            <a:r>
              <a:rPr lang="fr-FR" dirty="0"/>
              <a:t>Support et services externes</a:t>
            </a:r>
          </a:p>
          <a:p>
            <a:pPr lvl="1" rtl="0"/>
            <a:r>
              <a:rPr lang="fr-FR" dirty="0"/>
              <a:t>Fabrication</a:t>
            </a:r>
          </a:p>
          <a:p>
            <a:pPr lvl="1" rtl="0"/>
            <a:r>
              <a:rPr lang="fr-FR" dirty="0"/>
              <a:t>Ventes</a:t>
            </a:r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Calendrier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Examinez le calendrier global.</a:t>
            </a:r>
          </a:p>
        </p:txBody>
      </p:sp>
      <p:sp>
        <p:nvSpPr>
          <p:cNvPr id="4" name="Espace réservé du texte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600" dirty="0">
                <a:latin typeface="Calibri" panose="020F0502020204030204" pitchFamily="34" charset="0"/>
              </a:rPr>
              <a:t>- Pour plus d’informations... Indiquez l’emplacement des spécifications (ou autres documents connexes) ou la personne à contacter pour se les procurer</a:t>
            </a:r>
          </a:p>
        </p:txBody>
      </p:sp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État actuel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Aperçu général de l’avancement par rapport au calendrier</a:t>
            </a:r>
          </a:p>
          <a:p>
            <a:pPr lvl="1" rtl="0"/>
            <a:r>
              <a:rPr lang="fr-FR" dirty="0"/>
              <a:t>Domaines qui sont dans les temps</a:t>
            </a:r>
          </a:p>
          <a:p>
            <a:pPr lvl="1" rtl="0"/>
            <a:r>
              <a:rPr lang="fr-FR" dirty="0"/>
              <a:t>Domaines en retard</a:t>
            </a:r>
          </a:p>
          <a:p>
            <a:pPr lvl="1" rtl="0"/>
            <a:r>
              <a:rPr lang="fr-FR" dirty="0"/>
              <a:t>Domaines en avance</a:t>
            </a:r>
          </a:p>
          <a:p>
            <a:pPr rtl="0"/>
            <a:r>
              <a:rPr lang="fr-FR" dirty="0"/>
              <a:t>Retards ou problèmes inattendus</a:t>
            </a:r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 générale du planning d’un proj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398_TF03460544" id="{1BE8F2AC-5661-4851-8039-7B72888E6648}" vid="{E16178B6-33FE-430C-88DE-0E01BFD2FCD7}"/>
    </a:ext>
  </a:extLst>
</a:theme>
</file>

<file path=ppt/theme/theme2.xml><?xml version="1.0" encoding="utf-8"?>
<a:theme xmlns:a="http://schemas.openxmlformats.org/drawingml/2006/main" name="Thème Offic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vue d’ensemble d’un planning de projet d’entreprise</Template>
  <TotalTime>225</TotalTime>
  <Words>181</Words>
  <Application>Microsoft Office PowerPoint</Application>
  <PresentationFormat>Personnalisé</PresentationFormat>
  <Paragraphs>42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Présentation générale du planning d’un projet</vt:lpstr>
      <vt:lpstr>Vue d’ensemble du projet</vt:lpstr>
      <vt:lpstr>Objectifs du projet</vt:lpstr>
      <vt:lpstr>Description</vt:lpstr>
      <vt:lpstr>Technologie</vt:lpstr>
      <vt:lpstr>Ressources d’équipe</vt:lpstr>
      <vt:lpstr>Calendrier</vt:lpstr>
      <vt:lpstr>État actuel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d’ensemble du projet</dc:title>
  <dc:creator>DE DONATO Tony</dc:creator>
  <cp:lastModifiedBy>DE DONATO Tony</cp:lastModifiedBy>
  <cp:revision>1</cp:revision>
  <dcterms:created xsi:type="dcterms:W3CDTF">2023-04-18T08:01:09Z</dcterms:created>
  <dcterms:modified xsi:type="dcterms:W3CDTF">2023-04-18T11:47:05Z</dcterms:modified>
</cp:coreProperties>
</file>