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58" r:id="rId4"/>
    <p:sldId id="25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55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fld id="{C7955231-B242-4A98-BE9F-412222411E3F}" type="datetimeFigureOut">
              <a:rPr lang="en-US" smtClean="0"/>
              <a:pPr/>
              <a:t>11/8/2017</a:t>
            </a:fld>
            <a:endParaRPr lang="en-US"/>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en-US"/>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B24FEDB5-D314-4A23-A660-A8EF3E106DA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7955231-B242-4A98-BE9F-412222411E3F}" type="datetimeFigureOut">
              <a:rPr lang="en-US" smtClean="0"/>
              <a:pPr/>
              <a:t>11/8/2017</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B24FEDB5-D314-4A23-A660-A8EF3E106D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7955231-B242-4A98-BE9F-412222411E3F}" type="datetimeFigureOut">
              <a:rPr lang="en-US" smtClean="0"/>
              <a:pPr/>
              <a:t>11/8/2017</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B24FEDB5-D314-4A23-A660-A8EF3E106D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fld id="{C7955231-B242-4A98-BE9F-412222411E3F}" type="datetimeFigureOut">
              <a:rPr lang="en-US" smtClean="0"/>
              <a:pPr/>
              <a:t>11/8/2017</a:t>
            </a:fld>
            <a:endParaRPr lang="en-US"/>
          </a:p>
        </p:txBody>
      </p:sp>
      <p:sp>
        <p:nvSpPr>
          <p:cNvPr id="9" name="8 Slayt Numarası Yer Tutucusu"/>
          <p:cNvSpPr>
            <a:spLocks noGrp="1"/>
          </p:cNvSpPr>
          <p:nvPr>
            <p:ph type="sldNum" sz="quarter" idx="15"/>
          </p:nvPr>
        </p:nvSpPr>
        <p:spPr/>
        <p:txBody>
          <a:bodyPr rtlCol="0"/>
          <a:lstStyle/>
          <a:p>
            <a:fld id="{B24FEDB5-D314-4A23-A660-A8EF3E106DA1}" type="slidenum">
              <a:rPr lang="en-US" smtClean="0"/>
              <a:pPr/>
              <a:t>‹#›</a:t>
            </a:fld>
            <a:endParaRPr lang="en-US"/>
          </a:p>
        </p:txBody>
      </p:sp>
      <p:sp>
        <p:nvSpPr>
          <p:cNvPr id="10" name="9 Altbilgi Yer Tutucusu"/>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fld id="{C7955231-B242-4A98-BE9F-412222411E3F}" type="datetimeFigureOut">
              <a:rPr lang="en-US" smtClean="0"/>
              <a:pPr/>
              <a:t>11/8/2017</a:t>
            </a:fld>
            <a:endParaRPr lang="en-US"/>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en-US"/>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B24FEDB5-D314-4A23-A660-A8EF3E106D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C7955231-B242-4A98-BE9F-412222411E3F}" type="datetimeFigureOut">
              <a:rPr lang="en-US" smtClean="0"/>
              <a:pPr/>
              <a:t>11/8/2017</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B24FEDB5-D314-4A23-A660-A8EF3E106DA1}" type="slidenum">
              <a:rPr lang="en-US" smtClean="0"/>
              <a:pPr/>
              <a:t>‹#›</a:t>
            </a:fld>
            <a:endParaRPr lang="en-US"/>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C7955231-B242-4A98-BE9F-412222411E3F}" type="datetimeFigureOut">
              <a:rPr lang="en-US" smtClean="0"/>
              <a:pPr/>
              <a:t>11/8/2017</a:t>
            </a:fld>
            <a:endParaRPr lang="en-US"/>
          </a:p>
        </p:txBody>
      </p:sp>
      <p:sp>
        <p:nvSpPr>
          <p:cNvPr id="8" name="7 Altbilgi Yer Tutucusu"/>
          <p:cNvSpPr>
            <a:spLocks noGrp="1"/>
          </p:cNvSpPr>
          <p:nvPr>
            <p:ph type="ftr" sz="quarter" idx="11"/>
          </p:nvPr>
        </p:nvSpPr>
        <p:spPr/>
        <p:txBody>
          <a:bodyPr/>
          <a:lstStyle/>
          <a:p>
            <a:endParaRPr lang="en-US"/>
          </a:p>
        </p:txBody>
      </p:sp>
      <p:sp>
        <p:nvSpPr>
          <p:cNvPr id="9" name="8 Slayt Numarası Yer Tutucusu"/>
          <p:cNvSpPr>
            <a:spLocks noGrp="1"/>
          </p:cNvSpPr>
          <p:nvPr>
            <p:ph type="sldNum" sz="quarter" idx="12"/>
          </p:nvPr>
        </p:nvSpPr>
        <p:spPr/>
        <p:txBody>
          <a:bodyPr/>
          <a:lstStyle/>
          <a:p>
            <a:fld id="{B24FEDB5-D314-4A23-A660-A8EF3E106DA1}" type="slidenum">
              <a:rPr lang="en-US" smtClean="0"/>
              <a:pPr/>
              <a:t>‹#›</a:t>
            </a:fld>
            <a:endParaRPr lang="en-US"/>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fld id="{C7955231-B242-4A98-BE9F-412222411E3F}" type="datetimeFigureOut">
              <a:rPr lang="en-US" smtClean="0"/>
              <a:pPr/>
              <a:t>11/8/2017</a:t>
            </a:fld>
            <a:endParaRPr lang="en-US"/>
          </a:p>
        </p:txBody>
      </p:sp>
      <p:sp>
        <p:nvSpPr>
          <p:cNvPr id="7" name="6 Slayt Numarası Yer Tutucusu"/>
          <p:cNvSpPr>
            <a:spLocks noGrp="1"/>
          </p:cNvSpPr>
          <p:nvPr>
            <p:ph type="sldNum" sz="quarter" idx="11"/>
          </p:nvPr>
        </p:nvSpPr>
        <p:spPr/>
        <p:txBody>
          <a:bodyPr rtlCol="0"/>
          <a:lstStyle/>
          <a:p>
            <a:fld id="{B24FEDB5-D314-4A23-A660-A8EF3E106DA1}" type="slidenum">
              <a:rPr lang="en-US" smtClean="0"/>
              <a:pPr/>
              <a:t>‹#›</a:t>
            </a:fld>
            <a:endParaRPr lang="en-US"/>
          </a:p>
        </p:txBody>
      </p:sp>
      <p:sp>
        <p:nvSpPr>
          <p:cNvPr id="8" name="7 Altbilgi Yer Tutucusu"/>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C7955231-B242-4A98-BE9F-412222411E3F}" type="datetimeFigureOut">
              <a:rPr lang="en-US" smtClean="0"/>
              <a:pPr/>
              <a:t>11/8/2017</a:t>
            </a:fld>
            <a:endParaRPr lang="en-US"/>
          </a:p>
        </p:txBody>
      </p:sp>
      <p:sp>
        <p:nvSpPr>
          <p:cNvPr id="3" name="2 Altbilgi Yer Tutucusu"/>
          <p:cNvSpPr>
            <a:spLocks noGrp="1"/>
          </p:cNvSpPr>
          <p:nvPr>
            <p:ph type="ftr" sz="quarter" idx="11"/>
          </p:nvPr>
        </p:nvSpPr>
        <p:spPr/>
        <p:txBody>
          <a:bodyPr/>
          <a:lstStyle/>
          <a:p>
            <a:endParaRPr lang="en-US"/>
          </a:p>
        </p:txBody>
      </p:sp>
      <p:sp>
        <p:nvSpPr>
          <p:cNvPr id="4" name="3 Slayt Numarası Yer Tutucusu"/>
          <p:cNvSpPr>
            <a:spLocks noGrp="1"/>
          </p:cNvSpPr>
          <p:nvPr>
            <p:ph type="sldNum" sz="quarter" idx="12"/>
          </p:nvPr>
        </p:nvSpPr>
        <p:spPr/>
        <p:txBody>
          <a:bodyPr/>
          <a:lstStyle/>
          <a:p>
            <a:fld id="{B24FEDB5-D314-4A23-A660-A8EF3E106D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fld id="{C7955231-B242-4A98-BE9F-412222411E3F}" type="datetimeFigureOut">
              <a:rPr lang="en-US" smtClean="0"/>
              <a:pPr/>
              <a:t>11/8/2017</a:t>
            </a:fld>
            <a:endParaRPr lang="en-US"/>
          </a:p>
        </p:txBody>
      </p:sp>
      <p:sp>
        <p:nvSpPr>
          <p:cNvPr id="22" name="21 Slayt Numarası Yer Tutucusu"/>
          <p:cNvSpPr>
            <a:spLocks noGrp="1"/>
          </p:cNvSpPr>
          <p:nvPr>
            <p:ph type="sldNum" sz="quarter" idx="15"/>
          </p:nvPr>
        </p:nvSpPr>
        <p:spPr/>
        <p:txBody>
          <a:bodyPr rtlCol="0"/>
          <a:lstStyle/>
          <a:p>
            <a:fld id="{B24FEDB5-D314-4A23-A660-A8EF3E106DA1}" type="slidenum">
              <a:rPr lang="en-US" smtClean="0"/>
              <a:pPr/>
              <a:t>‹#›</a:t>
            </a:fld>
            <a:endParaRPr lang="en-US"/>
          </a:p>
        </p:txBody>
      </p:sp>
      <p:sp>
        <p:nvSpPr>
          <p:cNvPr id="23" name="22 Altbilgi Yer Tutucusu"/>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fld id="{C7955231-B242-4A98-BE9F-412222411E3F}" type="datetimeFigureOut">
              <a:rPr lang="en-US" smtClean="0"/>
              <a:pPr/>
              <a:t>11/8/2017</a:t>
            </a:fld>
            <a:endParaRPr lang="en-US"/>
          </a:p>
        </p:txBody>
      </p:sp>
      <p:sp>
        <p:nvSpPr>
          <p:cNvPr id="18" name="17 Slayt Numarası Yer Tutucusu"/>
          <p:cNvSpPr>
            <a:spLocks noGrp="1"/>
          </p:cNvSpPr>
          <p:nvPr>
            <p:ph type="sldNum" sz="quarter" idx="11"/>
          </p:nvPr>
        </p:nvSpPr>
        <p:spPr/>
        <p:txBody>
          <a:bodyPr rtlCol="0"/>
          <a:lstStyle/>
          <a:p>
            <a:fld id="{B24FEDB5-D314-4A23-A660-A8EF3E106DA1}" type="slidenum">
              <a:rPr lang="en-US" smtClean="0"/>
              <a:pPr/>
              <a:t>‹#›</a:t>
            </a:fld>
            <a:endParaRPr lang="en-US"/>
          </a:p>
        </p:txBody>
      </p:sp>
      <p:sp>
        <p:nvSpPr>
          <p:cNvPr id="21" name="20 Altbilgi Yer Tutucusu"/>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7955231-B242-4A98-BE9F-412222411E3F}" type="datetimeFigureOut">
              <a:rPr lang="en-US" smtClean="0"/>
              <a:pPr/>
              <a:t>11/8/2017</a:t>
            </a:fld>
            <a:endParaRPr lang="en-US"/>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24FEDB5-D314-4A23-A660-A8EF3E106D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Group 3-M</a:t>
            </a:r>
            <a:endParaRPr lang="en-US" dirty="0"/>
          </a:p>
        </p:txBody>
      </p:sp>
      <p:sp>
        <p:nvSpPr>
          <p:cNvPr id="3" name="2 İçerik Yer Tutucusu"/>
          <p:cNvSpPr>
            <a:spLocks noGrp="1"/>
          </p:cNvSpPr>
          <p:nvPr>
            <p:ph sz="quarter" idx="1"/>
          </p:nvPr>
        </p:nvSpPr>
        <p:spPr/>
        <p:txBody>
          <a:bodyPr>
            <a:normAutofit/>
          </a:bodyPr>
          <a:lstStyle/>
          <a:p>
            <a:pPr algn="ctr"/>
            <a:r>
              <a:rPr lang="en-US" sz="4000" b="1" dirty="0" smtClean="0"/>
              <a:t>Implementation Prototype Presentations 	</a:t>
            </a:r>
          </a:p>
          <a:p>
            <a:pPr algn="ctr"/>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2195736" y="548680"/>
            <a:ext cx="6172200" cy="504056"/>
          </a:xfrm>
        </p:spPr>
        <p:txBody>
          <a:bodyPr>
            <a:normAutofit fontScale="90000"/>
          </a:bodyPr>
          <a:lstStyle/>
          <a:p>
            <a:r>
              <a:rPr lang="en-US" dirty="0" smtClean="0"/>
              <a:t>State</a:t>
            </a:r>
            <a:r>
              <a:rPr lang="tr-TR" dirty="0" smtClean="0"/>
              <a:t> of </a:t>
            </a:r>
            <a:r>
              <a:rPr lang="tr-TR" dirty="0" err="1" smtClean="0"/>
              <a:t>development</a:t>
            </a:r>
            <a:endParaRPr lang="en-US" dirty="0"/>
          </a:p>
        </p:txBody>
      </p:sp>
      <p:sp>
        <p:nvSpPr>
          <p:cNvPr id="3" name="2 Alt Başlık"/>
          <p:cNvSpPr>
            <a:spLocks noGrp="1"/>
          </p:cNvSpPr>
          <p:nvPr>
            <p:ph type="subTitle" idx="1"/>
          </p:nvPr>
        </p:nvSpPr>
        <p:spPr>
          <a:xfrm>
            <a:off x="2051720" y="1916832"/>
            <a:ext cx="6172200" cy="4464496"/>
          </a:xfrm>
        </p:spPr>
        <p:txBody>
          <a:bodyPr>
            <a:normAutofit fontScale="92500" lnSpcReduction="10000"/>
          </a:bodyPr>
          <a:lstStyle/>
          <a:p>
            <a:r>
              <a:rPr lang="en-US" dirty="0" smtClean="0"/>
              <a:t>Transition between </a:t>
            </a:r>
            <a:r>
              <a:rPr lang="en-US" dirty="0" err="1" smtClean="0"/>
              <a:t>loginScreen</a:t>
            </a:r>
            <a:r>
              <a:rPr lang="en-US" dirty="0" smtClean="0"/>
              <a:t> , </a:t>
            </a:r>
            <a:r>
              <a:rPr lang="en-US" dirty="0" err="1" smtClean="0"/>
              <a:t>signUp</a:t>
            </a:r>
            <a:r>
              <a:rPr lang="en-US" dirty="0" smtClean="0"/>
              <a:t> screen,  </a:t>
            </a:r>
            <a:r>
              <a:rPr lang="en-US" dirty="0" err="1" smtClean="0"/>
              <a:t>myProfile</a:t>
            </a:r>
            <a:r>
              <a:rPr lang="en-US" dirty="0" smtClean="0"/>
              <a:t> screen are done. </a:t>
            </a:r>
          </a:p>
          <a:p>
            <a:endParaRPr lang="en-US" dirty="0" smtClean="0"/>
          </a:p>
          <a:p>
            <a:r>
              <a:rPr lang="en-US" dirty="0" smtClean="0"/>
              <a:t>Transition between </a:t>
            </a:r>
            <a:r>
              <a:rPr lang="en-US" dirty="0" err="1" smtClean="0"/>
              <a:t>myProfile</a:t>
            </a:r>
            <a:r>
              <a:rPr lang="en-US" dirty="0" smtClean="0"/>
              <a:t> ,  </a:t>
            </a:r>
            <a:r>
              <a:rPr lang="en-US" dirty="0" err="1" smtClean="0"/>
              <a:t>searchProduct</a:t>
            </a:r>
            <a:r>
              <a:rPr lang="en-US" dirty="0" smtClean="0"/>
              <a:t>  and </a:t>
            </a:r>
            <a:r>
              <a:rPr lang="en-US" dirty="0" err="1" smtClean="0"/>
              <a:t>viewMyProfile</a:t>
            </a:r>
            <a:r>
              <a:rPr lang="en-US" dirty="0" smtClean="0"/>
              <a:t> screen are done.</a:t>
            </a:r>
          </a:p>
          <a:p>
            <a:endParaRPr lang="en-US" dirty="0" smtClean="0"/>
          </a:p>
          <a:p>
            <a:r>
              <a:rPr lang="en-US" dirty="0" smtClean="0"/>
              <a:t>However transition between </a:t>
            </a:r>
            <a:r>
              <a:rPr lang="en-US" dirty="0" err="1" smtClean="0"/>
              <a:t>searchProduction</a:t>
            </a:r>
            <a:r>
              <a:rPr lang="en-US" dirty="0" smtClean="0"/>
              <a:t> </a:t>
            </a:r>
            <a:r>
              <a:rPr lang="en-US" dirty="0" err="1" smtClean="0"/>
              <a:t>myProfile</a:t>
            </a:r>
            <a:r>
              <a:rPr lang="en-US" dirty="0" smtClean="0"/>
              <a:t> is not completed. </a:t>
            </a:r>
          </a:p>
          <a:p>
            <a:endParaRPr lang="en-US" dirty="0" smtClean="0"/>
          </a:p>
          <a:p>
            <a:r>
              <a:rPr lang="en-US" dirty="0" smtClean="0"/>
              <a:t>As we </a:t>
            </a:r>
            <a:r>
              <a:rPr lang="en-US" dirty="0" smtClean="0"/>
              <a:t>do</a:t>
            </a:r>
            <a:r>
              <a:rPr lang="tr-TR" dirty="0" err="1" smtClean="0"/>
              <a:t>n’t</a:t>
            </a:r>
            <a:r>
              <a:rPr lang="en-US" dirty="0" smtClean="0"/>
              <a:t> </a:t>
            </a:r>
            <a:r>
              <a:rPr lang="en-US" dirty="0" smtClean="0"/>
              <a:t>complete our database system most of buttons which  are related to database  are </a:t>
            </a:r>
            <a:r>
              <a:rPr lang="en-US" dirty="0" err="1" smtClean="0"/>
              <a:t>unfunctional</a:t>
            </a:r>
            <a:r>
              <a:rPr lang="en-US" dirty="0" smtClean="0"/>
              <a:t>.  </a:t>
            </a:r>
          </a:p>
          <a:p>
            <a:endParaRPr lang="en-US" dirty="0" smtClean="0"/>
          </a:p>
          <a:p>
            <a:r>
              <a:rPr lang="en-US" dirty="0" smtClean="0"/>
              <a:t>User, products tables are created on our databases.  These tables is need to be integrated to the project. </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IDENTIFIED PROBLEMS DURING DEVELOPMENT</a:t>
            </a:r>
            <a:endParaRPr lang="en-US" dirty="0"/>
          </a:p>
        </p:txBody>
      </p:sp>
      <p:sp>
        <p:nvSpPr>
          <p:cNvPr id="3" name="2 İçerik Yer Tutucusu"/>
          <p:cNvSpPr>
            <a:spLocks noGrp="1"/>
          </p:cNvSpPr>
          <p:nvPr>
            <p:ph sz="quarter" idx="1"/>
          </p:nvPr>
        </p:nvSpPr>
        <p:spPr/>
        <p:txBody>
          <a:bodyPr/>
          <a:lstStyle/>
          <a:p>
            <a:pPr>
              <a:buNone/>
            </a:pPr>
            <a:r>
              <a:rPr lang="en-US" dirty="0" smtClean="0"/>
              <a:t>In our Database Subsystem, we stated one table for database however while we </a:t>
            </a:r>
            <a:r>
              <a:rPr lang="en-US" dirty="0" smtClean="0"/>
              <a:t>implementing </a:t>
            </a:r>
            <a:r>
              <a:rPr lang="en-US" dirty="0" smtClean="0"/>
              <a:t>database system we increased the number of tables and we made it three. </a:t>
            </a:r>
          </a:p>
          <a:p>
            <a:pPr>
              <a:buNone/>
            </a:pPr>
            <a:endParaRPr lang="en-US" dirty="0" smtClean="0"/>
          </a:p>
          <a:p>
            <a:pPr>
              <a:buNone/>
            </a:pPr>
            <a:r>
              <a:rPr lang="en-US" dirty="0" smtClean="0"/>
              <a:t>In User Interface Subsystem we stated that logic of transition between  pages will be arranged in the </a:t>
            </a:r>
            <a:r>
              <a:rPr lang="en-US" dirty="0" err="1" smtClean="0"/>
              <a:t>Uımanager</a:t>
            </a:r>
            <a:r>
              <a:rPr lang="en-US" dirty="0" smtClean="0"/>
              <a:t>, however  we changed it, and the core logic of transition between pages </a:t>
            </a:r>
            <a:r>
              <a:rPr lang="en-US" dirty="0" smtClean="0"/>
              <a:t>arranged </a:t>
            </a:r>
            <a:r>
              <a:rPr lang="en-US" dirty="0" smtClean="0"/>
              <a:t>in every screen class.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Team</a:t>
            </a:r>
            <a:r>
              <a:rPr lang="tr-TR" dirty="0" smtClean="0"/>
              <a:t> </a:t>
            </a:r>
            <a:r>
              <a:rPr lang="tr-TR" dirty="0" err="1" smtClean="0"/>
              <a:t>Work</a:t>
            </a:r>
            <a:endParaRPr lang="en-US" dirty="0"/>
          </a:p>
        </p:txBody>
      </p:sp>
      <p:sp>
        <p:nvSpPr>
          <p:cNvPr id="3" name="2 İçerik Yer Tutucusu"/>
          <p:cNvSpPr>
            <a:spLocks noGrp="1"/>
          </p:cNvSpPr>
          <p:nvPr>
            <p:ph sz="quarter" idx="1"/>
          </p:nvPr>
        </p:nvSpPr>
        <p:spPr/>
        <p:txBody>
          <a:bodyPr>
            <a:normAutofit fontScale="92500" lnSpcReduction="20000"/>
          </a:bodyPr>
          <a:lstStyle/>
          <a:p>
            <a:r>
              <a:rPr lang="en-US" dirty="0" smtClean="0"/>
              <a:t>We integrate our projects on </a:t>
            </a:r>
            <a:r>
              <a:rPr lang="en-US" dirty="0" err="1" smtClean="0"/>
              <a:t>git</a:t>
            </a:r>
            <a:r>
              <a:rPr lang="en-US" dirty="0" smtClean="0"/>
              <a:t> system. It enables us to see if our projects compile or not when some of the teammates make changes.</a:t>
            </a:r>
          </a:p>
          <a:p>
            <a:endParaRPr lang="en-US" dirty="0" smtClean="0"/>
          </a:p>
          <a:p>
            <a:r>
              <a:rPr lang="en-US" dirty="0" smtClean="0"/>
              <a:t>Even if we don't gather, this system allows us to communicate effectively.</a:t>
            </a:r>
          </a:p>
          <a:p>
            <a:endParaRPr lang="en-US" dirty="0" smtClean="0"/>
          </a:p>
          <a:p>
            <a:r>
              <a:rPr lang="en-US" dirty="0" smtClean="0"/>
              <a:t>Before we integrate our projects on </a:t>
            </a:r>
            <a:r>
              <a:rPr lang="en-US" dirty="0" err="1" smtClean="0"/>
              <a:t>git</a:t>
            </a:r>
            <a:r>
              <a:rPr lang="en-US" dirty="0" smtClean="0"/>
              <a:t> system, we were in trouble when we tried to our codes one of our team members computer. There were one error and we were not able to handle it. We spent more time to find this error, because in one computer it is not easy to focus on the problem as whole group. However after integration of </a:t>
            </a:r>
            <a:r>
              <a:rPr lang="en-US" dirty="0" err="1" smtClean="0"/>
              <a:t>git</a:t>
            </a:r>
            <a:r>
              <a:rPr lang="en-US" dirty="0" smtClean="0"/>
              <a:t> system every member of our team was able to see error.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73</TotalTime>
  <Words>276</Words>
  <Application>Microsoft Office PowerPoint</Application>
  <PresentationFormat>Ekran Gösterisi (4:3)</PresentationFormat>
  <Paragraphs>25</Paragraphs>
  <Slides>4</Slides>
  <Notes>0</Notes>
  <HiddenSlides>0</HiddenSlides>
  <MMClips>0</MMClips>
  <ScaleCrop>false</ScaleCrop>
  <HeadingPairs>
    <vt:vector size="4" baseType="variant">
      <vt:variant>
        <vt:lpstr>Tema</vt:lpstr>
      </vt:variant>
      <vt:variant>
        <vt:i4>1</vt:i4>
      </vt:variant>
      <vt:variant>
        <vt:lpstr>Slayt Başlıkları</vt:lpstr>
      </vt:variant>
      <vt:variant>
        <vt:i4>4</vt:i4>
      </vt:variant>
    </vt:vector>
  </HeadingPairs>
  <TitlesOfParts>
    <vt:vector size="5" baseType="lpstr">
      <vt:lpstr>Cumba</vt:lpstr>
      <vt:lpstr>Group 3-M</vt:lpstr>
      <vt:lpstr>State of development</vt:lpstr>
      <vt:lpstr>IDENTIFIED PROBLEMS DURING DEVELOPMENT</vt:lpstr>
      <vt:lpstr>Team Work</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3-M</dc:title>
  <dc:creator>Ilhami</dc:creator>
  <cp:lastModifiedBy>Ilhami</cp:lastModifiedBy>
  <cp:revision>2</cp:revision>
  <dcterms:created xsi:type="dcterms:W3CDTF">2017-11-08T17:03:38Z</dcterms:created>
  <dcterms:modified xsi:type="dcterms:W3CDTF">2017-11-08T18:41:11Z</dcterms:modified>
</cp:coreProperties>
</file>