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7B211-DD25-46D6-BDF4-DA91D81A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D78B1C-07FD-4159-806C-B98A451A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0EB0-E37C-4445-80AB-A49F36FD6484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6DC5D1-9A06-49FA-9C44-E1F63518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FC2132-BAED-4926-B66D-CF1BFFD5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110A-B7E1-40FB-9C28-C739D65CA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79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F923C-2F0B-40EF-9B68-218BC3F6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31D9EE-0F5B-43B6-B037-5EBC52064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C7EEAD-C7FA-4C97-85A4-96644E2DE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70EB0-E37C-4445-80AB-A49F36FD6484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34CC6C-5F29-411F-95E0-4AA27C69C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AA071A-BDD9-4D81-8C4E-DF6C7A51F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2110A-B7E1-40FB-9C28-C739D65CA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51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423108EA-6FDD-425E-86F5-C007177E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Отчет о программе шахмат</a:t>
            </a:r>
            <a:br>
              <a:rPr lang="ru-RU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C41B20-58FF-4B66-B74F-FB12F1939F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F174E908-4BCE-4780-B62B-DC7741D4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Постановка задачи</a:t>
            </a:r>
            <a:endParaRPr lang="ru-RU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97F3EA-EBAC-44B9-B6CC-9973384FF2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0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96D694BC-2CC1-49EA-B081-77601933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1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Вербальная модель решения</a:t>
            </a:r>
            <a:br>
              <a:rPr lang="ru-RU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D3E6A7-66DE-485B-AC25-072E0BBD7F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3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D4250858-3ACE-4D7A-9146-9906394C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Математическая модель решения</a:t>
            </a:r>
            <a:endParaRPr lang="ru-RU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0454C3-163F-4147-8644-0BCCDB4343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6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2C93E709-C1DF-4AC6-9550-09A177F7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C16E8B-7E41-4EBE-A0EB-8B34BD77E8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6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52EB92CB-07D2-436D-94E7-351B7ED8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Программа на языке высокого уровня</a:t>
            </a:r>
            <a:endParaRPr lang="ru-RU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26B710-9568-4C96-BB15-B61805B1BB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1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85810277-9E49-49E3-96AA-03331F3C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Заключение</a:t>
            </a:r>
            <a:endParaRPr lang="ru-RU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B2EEDD-B9C9-4DCF-BAB4-D6D78F3E89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5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3BBAAF5E-0968-4944-BE48-379C5D62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Выводы (по всей работе)</a:t>
            </a:r>
            <a:endParaRPr lang="ru-RU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E4ED53-C52B-4734-A670-C5B1023B7B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293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Office PowerPoint</Application>
  <PresentationFormat>Широкоэкранный</PresentationFormat>
  <Paragraphs>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Тема Office</vt:lpstr>
      <vt:lpstr>Отчет о программе шахмат </vt:lpstr>
      <vt:lpstr>Постановка задачи</vt:lpstr>
      <vt:lpstr>Вербальная модель решения </vt:lpstr>
      <vt:lpstr>Математическая модель решения</vt:lpstr>
      <vt:lpstr>Презентация PowerPoint</vt:lpstr>
      <vt:lpstr>Программа на языке высокого уровня</vt:lpstr>
      <vt:lpstr>Заключение</vt:lpstr>
      <vt:lpstr>Выводы (по всей работе)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программе шахмат</dc:title>
  <dc:creator>ozernyifei</dc:creator>
  <cp:lastModifiedBy>prepod</cp:lastModifiedBy>
  <cp:revision>2</cp:revision>
  <dcterms:created xsi:type="dcterms:W3CDTF">2023-03-17T15:12:39Z</dcterms:created>
  <dcterms:modified xsi:type="dcterms:W3CDTF">2023-03-17T15:16:44Z</dcterms:modified>
</cp:coreProperties>
</file>