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9" r:id="rId3"/>
    <p:sldId id="309" r:id="rId4"/>
    <p:sldId id="310" r:id="rId5"/>
    <p:sldId id="311" r:id="rId6"/>
    <p:sldId id="312" r:id="rId7"/>
    <p:sldId id="317" r:id="rId8"/>
    <p:sldId id="314" r:id="rId9"/>
    <p:sldId id="316" r:id="rId10"/>
    <p:sldId id="258" r:id="rId11"/>
    <p:sldId id="275" r:id="rId12"/>
    <p:sldId id="315" r:id="rId13"/>
    <p:sldId id="318" r:id="rId14"/>
    <p:sldId id="319" r:id="rId15"/>
    <p:sldId id="268" r:id="rId16"/>
    <p:sldId id="264" r:id="rId17"/>
    <p:sldId id="278" r:id="rId18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F91"/>
    <a:srgbClr val="ADDED4"/>
    <a:srgbClr val="FF6699"/>
    <a:srgbClr val="CC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E0F66-8A80-4C3E-9AAD-41D04FAE6687}" v="73" dt="2022-08-17T21:34:48.876"/>
  </p1510:revLst>
</p1510:revInfo>
</file>

<file path=ppt/tableStyles.xml><?xml version="1.0" encoding="utf-8"?>
<a:tblStyleLst xmlns:a="http://schemas.openxmlformats.org/drawingml/2006/main" def="{CDCCCF42-E481-489F-A090-7432CDEA442F}">
  <a:tblStyle styleId="{CDCCCF42-E481-489F-A090-7432CDEA44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BA4FE9-5BF7-468A-A00C-F9FC09BBC12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zge Usal" userId="2cd8fd19e3ecd409" providerId="LiveId" clId="{19CE0F66-8A80-4C3E-9AAD-41D04FAE6687}"/>
    <pc:docChg chg="undo redo custSel addSld delSld modSld sldOrd">
      <pc:chgData name="Ozge Usal" userId="2cd8fd19e3ecd409" providerId="LiveId" clId="{19CE0F66-8A80-4C3E-9AAD-41D04FAE6687}" dt="2022-08-20T00:43:14.590" v="5109" actId="20577"/>
      <pc:docMkLst>
        <pc:docMk/>
      </pc:docMkLst>
      <pc:sldChg chg="addSp modSp mod">
        <pc:chgData name="Ozge Usal" userId="2cd8fd19e3ecd409" providerId="LiveId" clId="{19CE0F66-8A80-4C3E-9AAD-41D04FAE6687}" dt="2022-08-17T20:44:19.262" v="4714" actId="207"/>
        <pc:sldMkLst>
          <pc:docMk/>
          <pc:sldMk cId="0" sldId="256"/>
        </pc:sldMkLst>
        <pc:spChg chg="add mod">
          <ac:chgData name="Ozge Usal" userId="2cd8fd19e3ecd409" providerId="LiveId" clId="{19CE0F66-8A80-4C3E-9AAD-41D04FAE6687}" dt="2022-08-17T20:44:19.262" v="4714" actId="207"/>
          <ac:spMkLst>
            <pc:docMk/>
            <pc:sldMk cId="0" sldId="256"/>
            <ac:spMk id="2" creationId="{1052AEDA-0438-2FE5-D730-14107718B30D}"/>
          </ac:spMkLst>
        </pc:spChg>
        <pc:spChg chg="mod">
          <ac:chgData name="Ozge Usal" userId="2cd8fd19e3ecd409" providerId="LiveId" clId="{19CE0F66-8A80-4C3E-9AAD-41D04FAE6687}" dt="2022-08-17T16:10:10.872" v="89" actId="1076"/>
          <ac:spMkLst>
            <pc:docMk/>
            <pc:sldMk cId="0" sldId="256"/>
            <ac:spMk id="60" creationId="{00000000-0000-0000-0000-000000000000}"/>
          </ac:spMkLst>
        </pc:spChg>
      </pc:sldChg>
      <pc:sldChg chg="addSp delSp modSp del mod">
        <pc:chgData name="Ozge Usal" userId="2cd8fd19e3ecd409" providerId="LiveId" clId="{19CE0F66-8A80-4C3E-9AAD-41D04FAE6687}" dt="2022-08-17T20:35:43.371" v="4637" actId="47"/>
        <pc:sldMkLst>
          <pc:docMk/>
          <pc:sldMk cId="0" sldId="257"/>
        </pc:sldMkLst>
        <pc:spChg chg="add del mod">
          <ac:chgData name="Ozge Usal" userId="2cd8fd19e3ecd409" providerId="LiveId" clId="{19CE0F66-8A80-4C3E-9AAD-41D04FAE6687}" dt="2022-08-17T20:30:51.893" v="4553" actId="478"/>
          <ac:spMkLst>
            <pc:docMk/>
            <pc:sldMk cId="0" sldId="257"/>
            <ac:spMk id="3" creationId="{00F31CF6-E377-27ED-1D72-EB2656934D92}"/>
          </ac:spMkLst>
        </pc:spChg>
        <pc:spChg chg="add mod">
          <ac:chgData name="Ozge Usal" userId="2cd8fd19e3ecd409" providerId="LiveId" clId="{19CE0F66-8A80-4C3E-9AAD-41D04FAE6687}" dt="2022-08-17T20:30:39.007" v="4551" actId="1076"/>
          <ac:spMkLst>
            <pc:docMk/>
            <pc:sldMk cId="0" sldId="257"/>
            <ac:spMk id="4" creationId="{91510277-C426-175B-261D-9C637D1A21C4}"/>
          </ac:spMkLst>
        </pc:spChg>
        <pc:spChg chg="mod">
          <ac:chgData name="Ozge Usal" userId="2cd8fd19e3ecd409" providerId="LiveId" clId="{19CE0F66-8A80-4C3E-9AAD-41D04FAE6687}" dt="2022-08-17T20:35:19.364" v="4631" actId="1076"/>
          <ac:spMkLst>
            <pc:docMk/>
            <pc:sldMk cId="0" sldId="257"/>
            <ac:spMk id="65" creationId="{00000000-0000-0000-0000-000000000000}"/>
          </ac:spMkLst>
        </pc:spChg>
        <pc:spChg chg="del mod">
          <ac:chgData name="Ozge Usal" userId="2cd8fd19e3ecd409" providerId="LiveId" clId="{19CE0F66-8A80-4C3E-9AAD-41D04FAE6687}" dt="2022-08-17T16:14:16.099" v="107" actId="478"/>
          <ac:spMkLst>
            <pc:docMk/>
            <pc:sldMk cId="0" sldId="257"/>
            <ac:spMk id="66" creationId="{00000000-0000-0000-0000-000000000000}"/>
          </ac:spMkLst>
        </pc:spChg>
        <pc:spChg chg="mod">
          <ac:chgData name="Ozge Usal" userId="2cd8fd19e3ecd409" providerId="LiveId" clId="{19CE0F66-8A80-4C3E-9AAD-41D04FAE6687}" dt="2022-08-17T20:30:40.972" v="4552" actId="1076"/>
          <ac:spMkLst>
            <pc:docMk/>
            <pc:sldMk cId="0" sldId="257"/>
            <ac:spMk id="67" creationId="{00000000-0000-0000-0000-000000000000}"/>
          </ac:spMkLst>
        </pc:spChg>
        <pc:spChg chg="del mod">
          <ac:chgData name="Ozge Usal" userId="2cd8fd19e3ecd409" providerId="LiveId" clId="{19CE0F66-8A80-4C3E-9AAD-41D04FAE6687}" dt="2022-08-17T16:15:51.693" v="228" actId="478"/>
          <ac:spMkLst>
            <pc:docMk/>
            <pc:sldMk cId="0" sldId="257"/>
            <ac:spMk id="68" creationId="{00000000-0000-0000-0000-000000000000}"/>
          </ac:spMkLst>
        </pc:spChg>
      </pc:sldChg>
      <pc:sldChg chg="addSp delSp modSp mod ord">
        <pc:chgData name="Ozge Usal" userId="2cd8fd19e3ecd409" providerId="LiveId" clId="{19CE0F66-8A80-4C3E-9AAD-41D04FAE6687}" dt="2022-08-17T20:28:23.461" v="4484" actId="20577"/>
        <pc:sldMkLst>
          <pc:docMk/>
          <pc:sldMk cId="0" sldId="258"/>
        </pc:sldMkLst>
        <pc:spChg chg="add del mod">
          <ac:chgData name="Ozge Usal" userId="2cd8fd19e3ecd409" providerId="LiveId" clId="{19CE0F66-8A80-4C3E-9AAD-41D04FAE6687}" dt="2022-08-17T16:18:45.144" v="247" actId="478"/>
          <ac:spMkLst>
            <pc:docMk/>
            <pc:sldMk cId="0" sldId="258"/>
            <ac:spMk id="3" creationId="{835847C8-74A0-ED40-A304-79B4A5BFC92F}"/>
          </ac:spMkLst>
        </pc:spChg>
        <pc:spChg chg="mod">
          <ac:chgData name="Ozge Usal" userId="2cd8fd19e3ecd409" providerId="LiveId" clId="{19CE0F66-8A80-4C3E-9AAD-41D04FAE6687}" dt="2022-08-17T20:28:23.461" v="4484" actId="20577"/>
          <ac:spMkLst>
            <pc:docMk/>
            <pc:sldMk cId="0" sldId="258"/>
            <ac:spMk id="74" creationId="{00000000-0000-0000-0000-000000000000}"/>
          </ac:spMkLst>
        </pc:spChg>
        <pc:spChg chg="del">
          <ac:chgData name="Ozge Usal" userId="2cd8fd19e3ecd409" providerId="LiveId" clId="{19CE0F66-8A80-4C3E-9AAD-41D04FAE6687}" dt="2022-08-17T16:18:43.432" v="246" actId="478"/>
          <ac:spMkLst>
            <pc:docMk/>
            <pc:sldMk cId="0" sldId="258"/>
            <ac:spMk id="75" creationId="{00000000-0000-0000-0000-000000000000}"/>
          </ac:spMkLst>
        </pc:spChg>
      </pc:sldChg>
      <pc:sldChg chg="addSp delSp modSp mod">
        <pc:chgData name="Ozge Usal" userId="2cd8fd19e3ecd409" providerId="LiveId" clId="{19CE0F66-8A80-4C3E-9AAD-41D04FAE6687}" dt="2022-08-20T00:40:28.622" v="5093" actId="20577"/>
        <pc:sldMkLst>
          <pc:docMk/>
          <pc:sldMk cId="0" sldId="259"/>
        </pc:sldMkLst>
        <pc:spChg chg="add del mod">
          <ac:chgData name="Ozge Usal" userId="2cd8fd19e3ecd409" providerId="LiveId" clId="{19CE0F66-8A80-4C3E-9AAD-41D04FAE6687}" dt="2022-08-17T16:27:39.702" v="700"/>
          <ac:spMkLst>
            <pc:docMk/>
            <pc:sldMk cId="0" sldId="259"/>
            <ac:spMk id="10" creationId="{070029DF-5624-EC0B-56C7-27A385FB79B6}"/>
          </ac:spMkLst>
        </pc:spChg>
        <pc:spChg chg="add del mod">
          <ac:chgData name="Ozge Usal" userId="2cd8fd19e3ecd409" providerId="LiveId" clId="{19CE0F66-8A80-4C3E-9AAD-41D04FAE6687}" dt="2022-08-17T16:27:41.853" v="702"/>
          <ac:spMkLst>
            <pc:docMk/>
            <pc:sldMk cId="0" sldId="259"/>
            <ac:spMk id="11" creationId="{A910ED31-786C-8350-D04F-FCE99EA32B37}"/>
          </ac:spMkLst>
        </pc:spChg>
        <pc:spChg chg="add mod">
          <ac:chgData name="Ozge Usal" userId="2cd8fd19e3ecd409" providerId="LiveId" clId="{19CE0F66-8A80-4C3E-9AAD-41D04FAE6687}" dt="2022-08-17T16:41:52.538" v="1224" actId="1076"/>
          <ac:spMkLst>
            <pc:docMk/>
            <pc:sldMk cId="0" sldId="259"/>
            <ac:spMk id="13" creationId="{FBA05B1F-FF31-470C-A4E8-6C55CFA01C94}"/>
          </ac:spMkLst>
        </pc:spChg>
        <pc:spChg chg="del">
          <ac:chgData name="Ozge Usal" userId="2cd8fd19e3ecd409" providerId="LiveId" clId="{19CE0F66-8A80-4C3E-9AAD-41D04FAE6687}" dt="2022-08-17T16:24:01.689" v="424" actId="478"/>
          <ac:spMkLst>
            <pc:docMk/>
            <pc:sldMk cId="0" sldId="259"/>
            <ac:spMk id="80" creationId="{00000000-0000-0000-0000-000000000000}"/>
          </ac:spMkLst>
        </pc:spChg>
        <pc:spChg chg="mod">
          <ac:chgData name="Ozge Usal" userId="2cd8fd19e3ecd409" providerId="LiveId" clId="{19CE0F66-8A80-4C3E-9AAD-41D04FAE6687}" dt="2022-08-20T00:40:28.622" v="5093" actId="20577"/>
          <ac:spMkLst>
            <pc:docMk/>
            <pc:sldMk cId="0" sldId="259"/>
            <ac:spMk id="81" creationId="{00000000-0000-0000-0000-000000000000}"/>
          </ac:spMkLst>
        </pc:spChg>
        <pc:picChg chg="add del mod">
          <ac:chgData name="Ozge Usal" userId="2cd8fd19e3ecd409" providerId="LiveId" clId="{19CE0F66-8A80-4C3E-9AAD-41D04FAE6687}" dt="2022-08-17T16:20:34.544" v="256" actId="478"/>
          <ac:picMkLst>
            <pc:docMk/>
            <pc:sldMk cId="0" sldId="259"/>
            <ac:picMk id="3" creationId="{D4292003-221F-384B-43F3-6DA96DDB9F2B}"/>
          </ac:picMkLst>
        </pc:picChg>
        <pc:picChg chg="add del mod">
          <ac:chgData name="Ozge Usal" userId="2cd8fd19e3ecd409" providerId="LiveId" clId="{19CE0F66-8A80-4C3E-9AAD-41D04FAE6687}" dt="2022-08-17T16:20:44.088" v="260" actId="478"/>
          <ac:picMkLst>
            <pc:docMk/>
            <pc:sldMk cId="0" sldId="259"/>
            <ac:picMk id="5" creationId="{08432FD3-7477-63A4-2C0A-9A7665F3BE6A}"/>
          </ac:picMkLst>
        </pc:picChg>
        <pc:picChg chg="add del mod">
          <ac:chgData name="Ozge Usal" userId="2cd8fd19e3ecd409" providerId="LiveId" clId="{19CE0F66-8A80-4C3E-9AAD-41D04FAE6687}" dt="2022-08-17T16:22:06.038" v="266" actId="478"/>
          <ac:picMkLst>
            <pc:docMk/>
            <pc:sldMk cId="0" sldId="259"/>
            <ac:picMk id="7" creationId="{4CF2C8C4-3857-C2DB-E016-C628899CD625}"/>
          </ac:picMkLst>
        </pc:picChg>
        <pc:picChg chg="add mod modCrop">
          <ac:chgData name="Ozge Usal" userId="2cd8fd19e3ecd409" providerId="LiveId" clId="{19CE0F66-8A80-4C3E-9AAD-41D04FAE6687}" dt="2022-08-17T16:41:50.498" v="1223" actId="1076"/>
          <ac:picMkLst>
            <pc:docMk/>
            <pc:sldMk cId="0" sldId="259"/>
            <ac:picMk id="9" creationId="{44F6D254-E0E4-2487-1F8F-27ADFEF0A1FA}"/>
          </ac:picMkLst>
        </pc:picChg>
        <pc:picChg chg="del">
          <ac:chgData name="Ozge Usal" userId="2cd8fd19e3ecd409" providerId="LiveId" clId="{19CE0F66-8A80-4C3E-9AAD-41D04FAE6687}" dt="2022-08-17T16:19:48.742" v="248" actId="478"/>
          <ac:picMkLst>
            <pc:docMk/>
            <pc:sldMk cId="0" sldId="259"/>
            <ac:picMk id="82" creationId="{00000000-0000-0000-0000-000000000000}"/>
          </ac:picMkLst>
        </pc:picChg>
      </pc:sldChg>
      <pc:sldChg chg="modSp del mod ord">
        <pc:chgData name="Ozge Usal" userId="2cd8fd19e3ecd409" providerId="LiveId" clId="{19CE0F66-8A80-4C3E-9AAD-41D04FAE6687}" dt="2022-08-17T20:30:23.136" v="4537" actId="47"/>
        <pc:sldMkLst>
          <pc:docMk/>
          <pc:sldMk cId="0" sldId="260"/>
        </pc:sldMkLst>
        <pc:spChg chg="mod">
          <ac:chgData name="Ozge Usal" userId="2cd8fd19e3ecd409" providerId="LiveId" clId="{19CE0F66-8A80-4C3E-9AAD-41D04FAE6687}" dt="2022-08-17T16:29:04.635" v="734" actId="1076"/>
          <ac:spMkLst>
            <pc:docMk/>
            <pc:sldMk cId="0" sldId="260"/>
            <ac:spMk id="88" creationId="{00000000-0000-0000-0000-000000000000}"/>
          </ac:spMkLst>
        </pc:spChg>
      </pc:sldChg>
      <pc:sldChg chg="addSp modSp mod modNotes">
        <pc:chgData name="Ozge Usal" userId="2cd8fd19e3ecd409" providerId="LiveId" clId="{19CE0F66-8A80-4C3E-9AAD-41D04FAE6687}" dt="2022-08-17T16:51:37.966" v="1300" actId="20577"/>
        <pc:sldMkLst>
          <pc:docMk/>
          <pc:sldMk cId="0" sldId="261"/>
        </pc:sldMkLst>
        <pc:spChg chg="add mod">
          <ac:chgData name="Ozge Usal" userId="2cd8fd19e3ecd409" providerId="LiveId" clId="{19CE0F66-8A80-4C3E-9AAD-41D04FAE6687}" dt="2022-08-17T16:36:35.660" v="1034" actId="1076"/>
          <ac:spMkLst>
            <pc:docMk/>
            <pc:sldMk cId="0" sldId="261"/>
            <ac:spMk id="2" creationId="{D3197FCB-5FA6-98FA-9EE9-B81F9A0594A4}"/>
          </ac:spMkLst>
        </pc:spChg>
        <pc:spChg chg="mod">
          <ac:chgData name="Ozge Usal" userId="2cd8fd19e3ecd409" providerId="LiveId" clId="{19CE0F66-8A80-4C3E-9AAD-41D04FAE6687}" dt="2022-08-17T16:51:37.966" v="1300" actId="20577"/>
          <ac:spMkLst>
            <pc:docMk/>
            <pc:sldMk cId="0" sldId="261"/>
            <ac:spMk id="94" creationId="{00000000-0000-0000-0000-000000000000}"/>
          </ac:spMkLst>
        </pc:spChg>
        <pc:spChg chg="mod">
          <ac:chgData name="Ozge Usal" userId="2cd8fd19e3ecd409" providerId="LiveId" clId="{19CE0F66-8A80-4C3E-9AAD-41D04FAE6687}" dt="2022-08-17T16:35:46.506" v="1000" actId="313"/>
          <ac:spMkLst>
            <pc:docMk/>
            <pc:sldMk cId="0" sldId="261"/>
            <ac:spMk id="95" creationId="{00000000-0000-0000-0000-000000000000}"/>
          </ac:spMkLst>
        </pc:spChg>
        <pc:picChg chg="add mod">
          <ac:chgData name="Ozge Usal" userId="2cd8fd19e3ecd409" providerId="LiveId" clId="{19CE0F66-8A80-4C3E-9AAD-41D04FAE6687}" dt="2022-08-17T16:30:50.513" v="772" actId="1076"/>
          <ac:picMkLst>
            <pc:docMk/>
            <pc:sldMk cId="0" sldId="261"/>
            <ac:picMk id="4" creationId="{EF0EB9E2-CD7D-FA39-5D7F-C8292C5877E5}"/>
          </ac:picMkLst>
        </pc:picChg>
        <pc:picChg chg="add mod">
          <ac:chgData name="Ozge Usal" userId="2cd8fd19e3ecd409" providerId="LiveId" clId="{19CE0F66-8A80-4C3E-9AAD-41D04FAE6687}" dt="2022-08-17T16:32:17.860" v="850" actId="1076"/>
          <ac:picMkLst>
            <pc:docMk/>
            <pc:sldMk cId="0" sldId="261"/>
            <ac:picMk id="6" creationId="{09E80A68-8ED2-0D1B-5547-CC8847AC1440}"/>
          </ac:picMkLst>
        </pc:picChg>
        <pc:picChg chg="add mod">
          <ac:chgData name="Ozge Usal" userId="2cd8fd19e3ecd409" providerId="LiveId" clId="{19CE0F66-8A80-4C3E-9AAD-41D04FAE6687}" dt="2022-08-17T16:33:11.274" v="892" actId="1076"/>
          <ac:picMkLst>
            <pc:docMk/>
            <pc:sldMk cId="0" sldId="261"/>
            <ac:picMk id="8" creationId="{FAFDC040-83E9-6E16-4087-FE4FB614B718}"/>
          </ac:picMkLst>
        </pc:picChg>
        <pc:picChg chg="add mod">
          <ac:chgData name="Ozge Usal" userId="2cd8fd19e3ecd409" providerId="LiveId" clId="{19CE0F66-8A80-4C3E-9AAD-41D04FAE6687}" dt="2022-08-17T16:34:00.131" v="920" actId="1076"/>
          <ac:picMkLst>
            <pc:docMk/>
            <pc:sldMk cId="0" sldId="261"/>
            <ac:picMk id="10" creationId="{2E77BBF7-1A7B-8916-DA51-D5FD773465FF}"/>
          </ac:picMkLst>
        </pc:picChg>
        <pc:picChg chg="add mod">
          <ac:chgData name="Ozge Usal" userId="2cd8fd19e3ecd409" providerId="LiveId" clId="{19CE0F66-8A80-4C3E-9AAD-41D04FAE6687}" dt="2022-08-17T16:34:38.940" v="953" actId="1076"/>
          <ac:picMkLst>
            <pc:docMk/>
            <pc:sldMk cId="0" sldId="261"/>
            <ac:picMk id="12" creationId="{41DFDA2A-1BCC-932A-C852-8C5258AFE4B8}"/>
          </ac:picMkLst>
        </pc:picChg>
        <pc:picChg chg="add mod">
          <ac:chgData name="Ozge Usal" userId="2cd8fd19e3ecd409" providerId="LiveId" clId="{19CE0F66-8A80-4C3E-9AAD-41D04FAE6687}" dt="2022-08-17T16:36:26.555" v="1032" actId="1076"/>
          <ac:picMkLst>
            <pc:docMk/>
            <pc:sldMk cId="0" sldId="261"/>
            <ac:picMk id="14" creationId="{FB441E5E-8E70-1011-DD60-97D9B2ACFD46}"/>
          </ac:picMkLst>
        </pc:picChg>
      </pc:sldChg>
      <pc:sldChg chg="modSp mod ord modNotes">
        <pc:chgData name="Ozge Usal" userId="2cd8fd19e3ecd409" providerId="LiveId" clId="{19CE0F66-8A80-4C3E-9AAD-41D04FAE6687}" dt="2022-08-17T16:57:52.387" v="1420" actId="20577"/>
        <pc:sldMkLst>
          <pc:docMk/>
          <pc:sldMk cId="0" sldId="262"/>
        </pc:sldMkLst>
        <pc:spChg chg="mod">
          <ac:chgData name="Ozge Usal" userId="2cd8fd19e3ecd409" providerId="LiveId" clId="{19CE0F66-8A80-4C3E-9AAD-41D04FAE6687}" dt="2022-08-17T16:56:24.600" v="1361" actId="20577"/>
          <ac:spMkLst>
            <pc:docMk/>
            <pc:sldMk cId="0" sldId="262"/>
            <ac:spMk id="101" creationId="{00000000-0000-0000-0000-000000000000}"/>
          </ac:spMkLst>
        </pc:spChg>
        <pc:spChg chg="mod">
          <ac:chgData name="Ozge Usal" userId="2cd8fd19e3ecd409" providerId="LiveId" clId="{19CE0F66-8A80-4C3E-9AAD-41D04FAE6687}" dt="2022-08-17T16:57:52.387" v="1420" actId="20577"/>
          <ac:spMkLst>
            <pc:docMk/>
            <pc:sldMk cId="0" sldId="262"/>
            <ac:spMk id="102" creationId="{00000000-0000-0000-0000-000000000000}"/>
          </ac:spMkLst>
        </pc:spChg>
        <pc:spChg chg="mod">
          <ac:chgData name="Ozge Usal" userId="2cd8fd19e3ecd409" providerId="LiveId" clId="{19CE0F66-8A80-4C3E-9AAD-41D04FAE6687}" dt="2022-08-17T16:53:13.630" v="1330" actId="1076"/>
          <ac:spMkLst>
            <pc:docMk/>
            <pc:sldMk cId="0" sldId="262"/>
            <ac:spMk id="103" creationId="{00000000-0000-0000-0000-000000000000}"/>
          </ac:spMkLst>
        </pc:spChg>
        <pc:spChg chg="mod">
          <ac:chgData name="Ozge Usal" userId="2cd8fd19e3ecd409" providerId="LiveId" clId="{19CE0F66-8A80-4C3E-9AAD-41D04FAE6687}" dt="2022-08-17T16:53:09.474" v="1329" actId="1076"/>
          <ac:spMkLst>
            <pc:docMk/>
            <pc:sldMk cId="0" sldId="262"/>
            <ac:spMk id="104" creationId="{00000000-0000-0000-0000-000000000000}"/>
          </ac:spMkLst>
        </pc:spChg>
        <pc:spChg chg="mod">
          <ac:chgData name="Ozge Usal" userId="2cd8fd19e3ecd409" providerId="LiveId" clId="{19CE0F66-8A80-4C3E-9AAD-41D04FAE6687}" dt="2022-08-17T16:53:07.831" v="1328" actId="1076"/>
          <ac:spMkLst>
            <pc:docMk/>
            <pc:sldMk cId="0" sldId="262"/>
            <ac:spMk id="105" creationId="{00000000-0000-0000-0000-000000000000}"/>
          </ac:spMkLst>
        </pc:spChg>
        <pc:spChg chg="mod">
          <ac:chgData name="Ozge Usal" userId="2cd8fd19e3ecd409" providerId="LiveId" clId="{19CE0F66-8A80-4C3E-9AAD-41D04FAE6687}" dt="2022-08-17T16:53:16.936" v="1331" actId="1076"/>
          <ac:spMkLst>
            <pc:docMk/>
            <pc:sldMk cId="0" sldId="262"/>
            <ac:spMk id="106" creationId="{00000000-0000-0000-0000-000000000000}"/>
          </ac:spMkLst>
        </pc:spChg>
      </pc:sldChg>
      <pc:sldChg chg="addSp delSp modSp del mod ord modNotes">
        <pc:chgData name="Ozge Usal" userId="2cd8fd19e3ecd409" providerId="LiveId" clId="{19CE0F66-8A80-4C3E-9AAD-41D04FAE6687}" dt="2022-08-17T16:45:12.969" v="1255" actId="2696"/>
        <pc:sldMkLst>
          <pc:docMk/>
          <pc:sldMk cId="0" sldId="263"/>
        </pc:sldMkLst>
        <pc:spChg chg="add del mod">
          <ac:chgData name="Ozge Usal" userId="2cd8fd19e3ecd409" providerId="LiveId" clId="{19CE0F66-8A80-4C3E-9AAD-41D04FAE6687}" dt="2022-08-17T16:43:48.841" v="1245" actId="478"/>
          <ac:spMkLst>
            <pc:docMk/>
            <pc:sldMk cId="0" sldId="263"/>
            <ac:spMk id="3" creationId="{D08C01F7-1AAE-49CC-C3E4-47ACB06800E0}"/>
          </ac:spMkLst>
        </pc:spChg>
        <pc:spChg chg="add del mod">
          <ac:chgData name="Ozge Usal" userId="2cd8fd19e3ecd409" providerId="LiveId" clId="{19CE0F66-8A80-4C3E-9AAD-41D04FAE6687}" dt="2022-08-17T16:43:47.717" v="1244" actId="478"/>
          <ac:spMkLst>
            <pc:docMk/>
            <pc:sldMk cId="0" sldId="263"/>
            <ac:spMk id="5" creationId="{597B7259-087A-EFDA-C7ED-FD9CB31BBBF8}"/>
          </ac:spMkLst>
        </pc:spChg>
        <pc:spChg chg="del">
          <ac:chgData name="Ozge Usal" userId="2cd8fd19e3ecd409" providerId="LiveId" clId="{19CE0F66-8A80-4C3E-9AAD-41D04FAE6687}" dt="2022-08-17T16:43:45.258" v="1242" actId="478"/>
          <ac:spMkLst>
            <pc:docMk/>
            <pc:sldMk cId="0" sldId="263"/>
            <ac:spMk id="112" creationId="{00000000-0000-0000-0000-000000000000}"/>
          </ac:spMkLst>
        </pc:spChg>
        <pc:spChg chg="mod">
          <ac:chgData name="Ozge Usal" userId="2cd8fd19e3ecd409" providerId="LiveId" clId="{19CE0F66-8A80-4C3E-9AAD-41D04FAE6687}" dt="2022-08-17T16:44:41.987" v="1247" actId="14100"/>
          <ac:spMkLst>
            <pc:docMk/>
            <pc:sldMk cId="0" sldId="263"/>
            <ac:spMk id="113" creationId="{00000000-0000-0000-0000-000000000000}"/>
          </ac:spMkLst>
        </pc:spChg>
        <pc:spChg chg="del">
          <ac:chgData name="Ozge Usal" userId="2cd8fd19e3ecd409" providerId="LiveId" clId="{19CE0F66-8A80-4C3E-9AAD-41D04FAE6687}" dt="2022-08-17T16:43:46.746" v="1243" actId="478"/>
          <ac:spMkLst>
            <pc:docMk/>
            <pc:sldMk cId="0" sldId="263"/>
            <ac:spMk id="114" creationId="{00000000-0000-0000-0000-000000000000}"/>
          </ac:spMkLst>
        </pc:spChg>
        <pc:picChg chg="add del mod">
          <ac:chgData name="Ozge Usal" userId="2cd8fd19e3ecd409" providerId="LiveId" clId="{19CE0F66-8A80-4C3E-9AAD-41D04FAE6687}" dt="2022-08-17T16:45:08.085" v="1254" actId="478"/>
          <ac:picMkLst>
            <pc:docMk/>
            <pc:sldMk cId="0" sldId="263"/>
            <ac:picMk id="7" creationId="{9487D288-0671-1BDB-1AAA-69A4B2CC6A58}"/>
          </ac:picMkLst>
        </pc:picChg>
      </pc:sldChg>
      <pc:sldChg chg="addSp delSp modSp mod ord">
        <pc:chgData name="Ozge Usal" userId="2cd8fd19e3ecd409" providerId="LiveId" clId="{19CE0F66-8A80-4C3E-9AAD-41D04FAE6687}" dt="2022-08-17T20:10:37.081" v="3690" actId="207"/>
        <pc:sldMkLst>
          <pc:docMk/>
          <pc:sldMk cId="0" sldId="264"/>
        </pc:sldMkLst>
        <pc:spChg chg="add del mod">
          <ac:chgData name="Ozge Usal" userId="2cd8fd19e3ecd409" providerId="LiveId" clId="{19CE0F66-8A80-4C3E-9AAD-41D04FAE6687}" dt="2022-08-17T17:53:03.339" v="2672" actId="478"/>
          <ac:spMkLst>
            <pc:docMk/>
            <pc:sldMk cId="0" sldId="264"/>
            <ac:spMk id="3" creationId="{D2C72CBA-0165-A4F9-103B-24E4E3088451}"/>
          </ac:spMkLst>
        </pc:spChg>
        <pc:spChg chg="add del mod">
          <ac:chgData name="Ozge Usal" userId="2cd8fd19e3ecd409" providerId="LiveId" clId="{19CE0F66-8A80-4C3E-9AAD-41D04FAE6687}" dt="2022-08-17T17:53:02.513" v="2671" actId="478"/>
          <ac:spMkLst>
            <pc:docMk/>
            <pc:sldMk cId="0" sldId="264"/>
            <ac:spMk id="5" creationId="{88080081-FCD2-A43E-F3F0-AC3B74A642FC}"/>
          </ac:spMkLst>
        </pc:spChg>
        <pc:spChg chg="mod">
          <ac:chgData name="Ozge Usal" userId="2cd8fd19e3ecd409" providerId="LiveId" clId="{19CE0F66-8A80-4C3E-9AAD-41D04FAE6687}" dt="2022-08-17T19:53:13.539" v="3007" actId="1076"/>
          <ac:spMkLst>
            <pc:docMk/>
            <pc:sldMk cId="0" sldId="264"/>
            <ac:spMk id="120" creationId="{00000000-0000-0000-0000-000000000000}"/>
          </ac:spMkLst>
        </pc:spChg>
        <pc:spChg chg="del mod">
          <ac:chgData name="Ozge Usal" userId="2cd8fd19e3ecd409" providerId="LiveId" clId="{19CE0F66-8A80-4C3E-9AAD-41D04FAE6687}" dt="2022-08-17T17:53:00.675" v="2669" actId="478"/>
          <ac:spMkLst>
            <pc:docMk/>
            <pc:sldMk cId="0" sldId="264"/>
            <ac:spMk id="121" creationId="{00000000-0000-0000-0000-000000000000}"/>
          </ac:spMkLst>
        </pc:spChg>
        <pc:spChg chg="del">
          <ac:chgData name="Ozge Usal" userId="2cd8fd19e3ecd409" providerId="LiveId" clId="{19CE0F66-8A80-4C3E-9AAD-41D04FAE6687}" dt="2022-08-17T17:53:01.836" v="2670" actId="478"/>
          <ac:spMkLst>
            <pc:docMk/>
            <pc:sldMk cId="0" sldId="264"/>
            <ac:spMk id="122" creationId="{00000000-0000-0000-0000-000000000000}"/>
          </ac:spMkLst>
        </pc:spChg>
        <pc:spChg chg="mod">
          <ac:chgData name="Ozge Usal" userId="2cd8fd19e3ecd409" providerId="LiveId" clId="{19CE0F66-8A80-4C3E-9AAD-41D04FAE6687}" dt="2022-08-17T20:10:37.081" v="3690" actId="207"/>
          <ac:spMkLst>
            <pc:docMk/>
            <pc:sldMk cId="0" sldId="264"/>
            <ac:spMk id="123" creationId="{00000000-0000-0000-0000-000000000000}"/>
          </ac:spMkLst>
        </pc:spChg>
        <pc:picChg chg="add del mod">
          <ac:chgData name="Ozge Usal" userId="2cd8fd19e3ecd409" providerId="LiveId" clId="{19CE0F66-8A80-4C3E-9AAD-41D04FAE6687}" dt="2022-08-17T17:53:22.438" v="2678" actId="478"/>
          <ac:picMkLst>
            <pc:docMk/>
            <pc:sldMk cId="0" sldId="264"/>
            <ac:picMk id="7" creationId="{A13801FD-7366-E598-3B11-1EE23F887D5C}"/>
          </ac:picMkLst>
        </pc:picChg>
      </pc:sldChg>
      <pc:sldChg chg="addSp delSp modSp mod ord">
        <pc:chgData name="Ozge Usal" userId="2cd8fd19e3ecd409" providerId="LiveId" clId="{19CE0F66-8A80-4C3E-9AAD-41D04FAE6687}" dt="2022-08-17T21:16:49.168" v="4986" actId="20577"/>
        <pc:sldMkLst>
          <pc:docMk/>
          <pc:sldMk cId="0" sldId="265"/>
        </pc:sldMkLst>
        <pc:spChg chg="mod">
          <ac:chgData name="Ozge Usal" userId="2cd8fd19e3ecd409" providerId="LiveId" clId="{19CE0F66-8A80-4C3E-9AAD-41D04FAE6687}" dt="2022-08-17T20:42:26.978" v="4689" actId="255"/>
          <ac:spMkLst>
            <pc:docMk/>
            <pc:sldMk cId="0" sldId="265"/>
            <ac:spMk id="129" creationId="{00000000-0000-0000-0000-000000000000}"/>
          </ac:spMkLst>
        </pc:spChg>
        <pc:spChg chg="mod ord">
          <ac:chgData name="Ozge Usal" userId="2cd8fd19e3ecd409" providerId="LiveId" clId="{19CE0F66-8A80-4C3E-9AAD-41D04FAE6687}" dt="2022-08-17T21:16:49.168" v="4986" actId="20577"/>
          <ac:spMkLst>
            <pc:docMk/>
            <pc:sldMk cId="0" sldId="265"/>
            <ac:spMk id="130" creationId="{00000000-0000-0000-0000-000000000000}"/>
          </ac:spMkLst>
        </pc:spChg>
        <pc:picChg chg="del">
          <ac:chgData name="Ozge Usal" userId="2cd8fd19e3ecd409" providerId="LiveId" clId="{19CE0F66-8A80-4C3E-9AAD-41D04FAE6687}" dt="2022-08-17T20:38:08.735" v="4652" actId="478"/>
          <ac:picMkLst>
            <pc:docMk/>
            <pc:sldMk cId="0" sldId="265"/>
            <ac:picMk id="131" creationId="{00000000-0000-0000-0000-000000000000}"/>
          </ac:picMkLst>
        </pc:picChg>
        <pc:picChg chg="add del mod">
          <ac:chgData name="Ozge Usal" userId="2cd8fd19e3ecd409" providerId="LiveId" clId="{19CE0F66-8A80-4C3E-9AAD-41D04FAE6687}" dt="2022-08-17T20:39:09.354" v="4662" actId="478"/>
          <ac:picMkLst>
            <pc:docMk/>
            <pc:sldMk cId="0" sldId="265"/>
            <ac:picMk id="1026" creationId="{76DF5981-FA77-B532-3D8C-2636E887D473}"/>
          </ac:picMkLst>
        </pc:picChg>
        <pc:picChg chg="add mod">
          <ac:chgData name="Ozge Usal" userId="2cd8fd19e3ecd409" providerId="LiveId" clId="{19CE0F66-8A80-4C3E-9AAD-41D04FAE6687}" dt="2022-08-17T20:42:23.757" v="4688" actId="1076"/>
          <ac:picMkLst>
            <pc:docMk/>
            <pc:sldMk cId="0" sldId="265"/>
            <ac:picMk id="1028" creationId="{4C901F30-E05D-DA51-FE02-AC938ED17CEF}"/>
          </ac:picMkLst>
        </pc:picChg>
      </pc:sldChg>
      <pc:sldChg chg="del">
        <pc:chgData name="Ozge Usal" userId="2cd8fd19e3ecd409" providerId="LiveId" clId="{19CE0F66-8A80-4C3E-9AAD-41D04FAE6687}" dt="2022-08-17T19:51:11.023" v="2984" actId="47"/>
        <pc:sldMkLst>
          <pc:docMk/>
          <pc:sldMk cId="0" sldId="266"/>
        </pc:sldMkLst>
      </pc:sldChg>
      <pc:sldChg chg="del">
        <pc:chgData name="Ozge Usal" userId="2cd8fd19e3ecd409" providerId="LiveId" clId="{19CE0F66-8A80-4C3E-9AAD-41D04FAE6687}" dt="2022-08-17T20:43:07.496" v="4693" actId="47"/>
        <pc:sldMkLst>
          <pc:docMk/>
          <pc:sldMk cId="0" sldId="267"/>
        </pc:sldMkLst>
      </pc:sldChg>
      <pc:sldChg chg="addSp delSp modSp mod ord">
        <pc:chgData name="Ozge Usal" userId="2cd8fd19e3ecd409" providerId="LiveId" clId="{19CE0F66-8A80-4C3E-9AAD-41D04FAE6687}" dt="2022-08-20T00:43:14.590" v="5109" actId="20577"/>
        <pc:sldMkLst>
          <pc:docMk/>
          <pc:sldMk cId="0" sldId="268"/>
        </pc:sldMkLst>
        <pc:spChg chg="add mod">
          <ac:chgData name="Ozge Usal" userId="2cd8fd19e3ecd409" providerId="LiveId" clId="{19CE0F66-8A80-4C3E-9AAD-41D04FAE6687}" dt="2022-08-17T20:09:46.946" v="3685" actId="12"/>
          <ac:spMkLst>
            <pc:docMk/>
            <pc:sldMk cId="0" sldId="268"/>
            <ac:spMk id="2" creationId="{67DFDEAB-61DB-2DC1-2ADD-7E9AF62651A0}"/>
          </ac:spMkLst>
        </pc:spChg>
        <pc:spChg chg="add mod">
          <ac:chgData name="Ozge Usal" userId="2cd8fd19e3ecd409" providerId="LiveId" clId="{19CE0F66-8A80-4C3E-9AAD-41D04FAE6687}" dt="2022-08-20T00:43:14.590" v="5109" actId="20577"/>
          <ac:spMkLst>
            <pc:docMk/>
            <pc:sldMk cId="0" sldId="268"/>
            <ac:spMk id="3" creationId="{DD3206D6-6171-14BE-78B8-98DDFBA277F4}"/>
          </ac:spMkLst>
        </pc:spChg>
        <pc:spChg chg="mod">
          <ac:chgData name="Ozge Usal" userId="2cd8fd19e3ecd409" providerId="LiveId" clId="{19CE0F66-8A80-4C3E-9AAD-41D04FAE6687}" dt="2022-08-17T20:42:16.960" v="4687" actId="255"/>
          <ac:spMkLst>
            <pc:docMk/>
            <pc:sldMk cId="0" sldId="268"/>
            <ac:spMk id="158" creationId="{00000000-0000-0000-0000-000000000000}"/>
          </ac:spMkLst>
        </pc:spChg>
        <pc:graphicFrameChg chg="del">
          <ac:chgData name="Ozge Usal" userId="2cd8fd19e3ecd409" providerId="LiveId" clId="{19CE0F66-8A80-4C3E-9AAD-41D04FAE6687}" dt="2022-08-17T20:09:25.897" v="3682" actId="478"/>
          <ac:graphicFrameMkLst>
            <pc:docMk/>
            <pc:sldMk cId="0" sldId="268"/>
            <ac:graphicFrameMk id="159" creationId="{00000000-0000-0000-0000-000000000000}"/>
          </ac:graphicFrameMkLst>
        </pc:graphicFrameChg>
        <pc:picChg chg="add mod">
          <ac:chgData name="Ozge Usal" userId="2cd8fd19e3ecd409" providerId="LiveId" clId="{19CE0F66-8A80-4C3E-9AAD-41D04FAE6687}" dt="2022-08-17T20:41:39.998" v="4683" actId="14100"/>
          <ac:picMkLst>
            <pc:docMk/>
            <pc:sldMk cId="0" sldId="268"/>
            <ac:picMk id="2050" creationId="{60905039-65D5-4A00-DAB5-813CAE2E3F33}"/>
          </ac:picMkLst>
        </pc:picChg>
      </pc:sldChg>
      <pc:sldChg chg="modSp del mod">
        <pc:chgData name="Ozge Usal" userId="2cd8fd19e3ecd409" providerId="LiveId" clId="{19CE0F66-8A80-4C3E-9AAD-41D04FAE6687}" dt="2022-08-17T20:43:09.231" v="4694" actId="47"/>
        <pc:sldMkLst>
          <pc:docMk/>
          <pc:sldMk cId="0" sldId="269"/>
        </pc:sldMkLst>
        <pc:spChg chg="mod">
          <ac:chgData name="Ozge Usal" userId="2cd8fd19e3ecd409" providerId="LiveId" clId="{19CE0F66-8A80-4C3E-9AAD-41D04FAE6687}" dt="2022-08-17T17:58:04.357" v="2775" actId="1076"/>
          <ac:spMkLst>
            <pc:docMk/>
            <pc:sldMk cId="0" sldId="269"/>
            <ac:spMk id="165" creationId="{00000000-0000-0000-0000-000000000000}"/>
          </ac:spMkLst>
        </pc:spChg>
      </pc:sldChg>
      <pc:sldChg chg="del">
        <pc:chgData name="Ozge Usal" userId="2cd8fd19e3ecd409" providerId="LiveId" clId="{19CE0F66-8A80-4C3E-9AAD-41D04FAE6687}" dt="2022-08-17T20:49:18.531" v="4879" actId="47"/>
        <pc:sldMkLst>
          <pc:docMk/>
          <pc:sldMk cId="0" sldId="270"/>
        </pc:sldMkLst>
      </pc:sldChg>
      <pc:sldChg chg="addSp delSp modSp mod ord">
        <pc:chgData name="Ozge Usal" userId="2cd8fd19e3ecd409" providerId="LiveId" clId="{19CE0F66-8A80-4C3E-9AAD-41D04FAE6687}" dt="2022-08-20T00:42:28.733" v="5106" actId="20577"/>
        <pc:sldMkLst>
          <pc:docMk/>
          <pc:sldMk cId="0" sldId="271"/>
        </pc:sldMkLst>
        <pc:spChg chg="mod">
          <ac:chgData name="Ozge Usal" userId="2cd8fd19e3ecd409" providerId="LiveId" clId="{19CE0F66-8A80-4C3E-9AAD-41D04FAE6687}" dt="2022-08-17T20:45:43.087" v="4722" actId="20577"/>
          <ac:spMkLst>
            <pc:docMk/>
            <pc:sldMk cId="0" sldId="271"/>
            <ac:spMk id="186" creationId="{00000000-0000-0000-0000-000000000000}"/>
          </ac:spMkLst>
        </pc:spChg>
        <pc:spChg chg="mod">
          <ac:chgData name="Ozge Usal" userId="2cd8fd19e3ecd409" providerId="LiveId" clId="{19CE0F66-8A80-4C3E-9AAD-41D04FAE6687}" dt="2022-08-17T20:46:20.297" v="4766" actId="20577"/>
          <ac:spMkLst>
            <pc:docMk/>
            <pc:sldMk cId="0" sldId="271"/>
            <ac:spMk id="187" creationId="{00000000-0000-0000-0000-000000000000}"/>
          </ac:spMkLst>
        </pc:spChg>
        <pc:spChg chg="add del mod">
          <ac:chgData name="Ozge Usal" userId="2cd8fd19e3ecd409" providerId="LiveId" clId="{19CE0F66-8A80-4C3E-9AAD-41D04FAE6687}" dt="2022-08-17T20:48:53.282" v="4876" actId="14100"/>
          <ac:spMkLst>
            <pc:docMk/>
            <pc:sldMk cId="0" sldId="271"/>
            <ac:spMk id="188" creationId="{00000000-0000-0000-0000-000000000000}"/>
          </ac:spMkLst>
        </pc:spChg>
        <pc:spChg chg="del mod">
          <ac:chgData name="Ozge Usal" userId="2cd8fd19e3ecd409" providerId="LiveId" clId="{19CE0F66-8A80-4C3E-9AAD-41D04FAE6687}" dt="2022-08-17T20:47:52.688" v="4819" actId="478"/>
          <ac:spMkLst>
            <pc:docMk/>
            <pc:sldMk cId="0" sldId="271"/>
            <ac:spMk id="189" creationId="{00000000-0000-0000-0000-000000000000}"/>
          </ac:spMkLst>
        </pc:spChg>
        <pc:spChg chg="mod">
          <ac:chgData name="Ozge Usal" userId="2cd8fd19e3ecd409" providerId="LiveId" clId="{19CE0F66-8A80-4C3E-9AAD-41D04FAE6687}" dt="2022-08-17T20:46:54.627" v="4774" actId="20577"/>
          <ac:spMkLst>
            <pc:docMk/>
            <pc:sldMk cId="0" sldId="271"/>
            <ac:spMk id="190" creationId="{00000000-0000-0000-0000-000000000000}"/>
          </ac:spMkLst>
        </pc:spChg>
        <pc:spChg chg="mod">
          <ac:chgData name="Ozge Usal" userId="2cd8fd19e3ecd409" providerId="LiveId" clId="{19CE0F66-8A80-4C3E-9AAD-41D04FAE6687}" dt="2022-08-20T00:42:28.733" v="5106" actId="20577"/>
          <ac:spMkLst>
            <pc:docMk/>
            <pc:sldMk cId="0" sldId="271"/>
            <ac:spMk id="191" creationId="{00000000-0000-0000-0000-000000000000}"/>
          </ac:spMkLst>
        </pc:spChg>
      </pc:sldChg>
      <pc:sldChg chg="del">
        <pc:chgData name="Ozge Usal" userId="2cd8fd19e3ecd409" providerId="LiveId" clId="{19CE0F66-8A80-4C3E-9AAD-41D04FAE6687}" dt="2022-08-17T20:43:12.189" v="4695" actId="47"/>
        <pc:sldMkLst>
          <pc:docMk/>
          <pc:sldMk cId="0" sldId="272"/>
        </pc:sldMkLst>
      </pc:sldChg>
      <pc:sldChg chg="del">
        <pc:chgData name="Ozge Usal" userId="2cd8fd19e3ecd409" providerId="LiveId" clId="{19CE0F66-8A80-4C3E-9AAD-41D04FAE6687}" dt="2022-08-17T20:43:13.281" v="4696" actId="47"/>
        <pc:sldMkLst>
          <pc:docMk/>
          <pc:sldMk cId="0" sldId="273"/>
        </pc:sldMkLst>
      </pc:sldChg>
      <pc:sldChg chg="del">
        <pc:chgData name="Ozge Usal" userId="2cd8fd19e3ecd409" providerId="LiveId" clId="{19CE0F66-8A80-4C3E-9AAD-41D04FAE6687}" dt="2022-08-17T19:50:43.970" v="2981" actId="47"/>
        <pc:sldMkLst>
          <pc:docMk/>
          <pc:sldMk cId="0" sldId="274"/>
        </pc:sldMkLst>
      </pc:sldChg>
      <pc:sldChg chg="addSp delSp modSp mod ord">
        <pc:chgData name="Ozge Usal" userId="2cd8fd19e3ecd409" providerId="LiveId" clId="{19CE0F66-8A80-4C3E-9AAD-41D04FAE6687}" dt="2022-08-20T00:40:42.071" v="5097" actId="20577"/>
        <pc:sldMkLst>
          <pc:docMk/>
          <pc:sldMk cId="0" sldId="275"/>
        </pc:sldMkLst>
        <pc:spChg chg="mod">
          <ac:chgData name="Ozge Usal" userId="2cd8fd19e3ecd409" providerId="LiveId" clId="{19CE0F66-8A80-4C3E-9AAD-41D04FAE6687}" dt="2022-08-20T00:40:42.071" v="5097" actId="20577"/>
          <ac:spMkLst>
            <pc:docMk/>
            <pc:sldMk cId="0" sldId="275"/>
            <ac:spMk id="270" creationId="{00000000-0000-0000-0000-000000000000}"/>
          </ac:spMkLst>
        </pc:spChg>
        <pc:grpChg chg="del">
          <ac:chgData name="Ozge Usal" userId="2cd8fd19e3ecd409" providerId="LiveId" clId="{19CE0F66-8A80-4C3E-9AAD-41D04FAE6687}" dt="2022-08-17T16:59:02.417" v="1424" actId="478"/>
          <ac:grpSpMkLst>
            <pc:docMk/>
            <pc:sldMk cId="0" sldId="275"/>
            <ac:grpSpMk id="271" creationId="{00000000-0000-0000-0000-000000000000}"/>
          </ac:grpSpMkLst>
        </pc:grpChg>
        <pc:picChg chg="add mod modCrop">
          <ac:chgData name="Ozge Usal" userId="2cd8fd19e3ecd409" providerId="LiveId" clId="{19CE0F66-8A80-4C3E-9AAD-41D04FAE6687}" dt="2022-08-17T17:09:19.470" v="1668" actId="1076"/>
          <ac:picMkLst>
            <pc:docMk/>
            <pc:sldMk cId="0" sldId="275"/>
            <ac:picMk id="3" creationId="{B729DDEA-5A7F-9C38-31A0-949A6F2A1AD7}"/>
          </ac:picMkLst>
        </pc:picChg>
        <pc:picChg chg="add mod">
          <ac:chgData name="Ozge Usal" userId="2cd8fd19e3ecd409" providerId="LiveId" clId="{19CE0F66-8A80-4C3E-9AAD-41D04FAE6687}" dt="2022-08-17T17:09:12.184" v="1665" actId="1076"/>
          <ac:picMkLst>
            <pc:docMk/>
            <pc:sldMk cId="0" sldId="275"/>
            <ac:picMk id="5" creationId="{F8233B46-C8F4-8FAE-5095-7F008515E07F}"/>
          </ac:picMkLst>
        </pc:picChg>
        <pc:picChg chg="add mod">
          <ac:chgData name="Ozge Usal" userId="2cd8fd19e3ecd409" providerId="LiveId" clId="{19CE0F66-8A80-4C3E-9AAD-41D04FAE6687}" dt="2022-08-17T17:09:26.828" v="1670" actId="1076"/>
          <ac:picMkLst>
            <pc:docMk/>
            <pc:sldMk cId="0" sldId="275"/>
            <ac:picMk id="7" creationId="{8A334E07-93BD-714D-09F4-034DF8AD13B6}"/>
          </ac:picMkLst>
        </pc:picChg>
        <pc:picChg chg="add mod">
          <ac:chgData name="Ozge Usal" userId="2cd8fd19e3ecd409" providerId="LiveId" clId="{19CE0F66-8A80-4C3E-9AAD-41D04FAE6687}" dt="2022-08-17T17:09:22.829" v="1669" actId="1076"/>
          <ac:picMkLst>
            <pc:docMk/>
            <pc:sldMk cId="0" sldId="275"/>
            <ac:picMk id="9" creationId="{434CA890-6A3E-EDA2-DF3B-DD33D3D49182}"/>
          </ac:picMkLst>
        </pc:picChg>
        <pc:picChg chg="del">
          <ac:chgData name="Ozge Usal" userId="2cd8fd19e3ecd409" providerId="LiveId" clId="{19CE0F66-8A80-4C3E-9AAD-41D04FAE6687}" dt="2022-08-17T16:59:01.219" v="1423" actId="478"/>
          <ac:picMkLst>
            <pc:docMk/>
            <pc:sldMk cId="0" sldId="275"/>
            <ac:picMk id="276" creationId="{00000000-0000-0000-0000-000000000000}"/>
          </ac:picMkLst>
        </pc:picChg>
      </pc:sldChg>
      <pc:sldChg chg="del">
        <pc:chgData name="Ozge Usal" userId="2cd8fd19e3ecd409" providerId="LiveId" clId="{19CE0F66-8A80-4C3E-9AAD-41D04FAE6687}" dt="2022-08-17T19:50:31.979" v="2980" actId="47"/>
        <pc:sldMkLst>
          <pc:docMk/>
          <pc:sldMk cId="0" sldId="276"/>
        </pc:sldMkLst>
      </pc:sldChg>
      <pc:sldChg chg="del">
        <pc:chgData name="Ozge Usal" userId="2cd8fd19e3ecd409" providerId="LiveId" clId="{19CE0F66-8A80-4C3E-9AAD-41D04FAE6687}" dt="2022-08-17T19:50:30.702" v="2979" actId="47"/>
        <pc:sldMkLst>
          <pc:docMk/>
          <pc:sldMk cId="0" sldId="277"/>
        </pc:sldMkLst>
      </pc:sldChg>
      <pc:sldChg chg="modSp mod ord">
        <pc:chgData name="Ozge Usal" userId="2cd8fd19e3ecd409" providerId="LiveId" clId="{19CE0F66-8A80-4C3E-9AAD-41D04FAE6687}" dt="2022-08-17T20:22:44.939" v="4389" actId="1076"/>
        <pc:sldMkLst>
          <pc:docMk/>
          <pc:sldMk cId="0" sldId="278"/>
        </pc:sldMkLst>
        <pc:spChg chg="mod">
          <ac:chgData name="Ozge Usal" userId="2cd8fd19e3ecd409" providerId="LiveId" clId="{19CE0F66-8A80-4C3E-9AAD-41D04FAE6687}" dt="2022-08-17T20:22:44.939" v="4389" actId="1076"/>
          <ac:spMkLst>
            <pc:docMk/>
            <pc:sldMk cId="0" sldId="278"/>
            <ac:spMk id="306" creationId="{00000000-0000-0000-0000-000000000000}"/>
          </ac:spMkLst>
        </pc:spChg>
        <pc:spChg chg="mod">
          <ac:chgData name="Ozge Usal" userId="2cd8fd19e3ecd409" providerId="LiveId" clId="{19CE0F66-8A80-4C3E-9AAD-41D04FAE6687}" dt="2022-08-17T20:22:37.230" v="4387" actId="1076"/>
          <ac:spMkLst>
            <pc:docMk/>
            <pc:sldMk cId="0" sldId="278"/>
            <ac:spMk id="307" creationId="{00000000-0000-0000-0000-000000000000}"/>
          </ac:spMkLst>
        </pc:spChg>
      </pc:sldChg>
      <pc:sldChg chg="del">
        <pc:chgData name="Ozge Usal" userId="2cd8fd19e3ecd409" providerId="LiveId" clId="{19CE0F66-8A80-4C3E-9AAD-41D04FAE6687}" dt="2022-08-17T20:43:14.079" v="4697" actId="47"/>
        <pc:sldMkLst>
          <pc:docMk/>
          <pc:sldMk cId="0" sldId="279"/>
        </pc:sldMkLst>
      </pc:sldChg>
      <pc:sldChg chg="delSp modSp mod ord">
        <pc:chgData name="Ozge Usal" userId="2cd8fd19e3ecd409" providerId="LiveId" clId="{19CE0F66-8A80-4C3E-9AAD-41D04FAE6687}" dt="2022-08-17T20:44:03.420" v="4713" actId="20577"/>
        <pc:sldMkLst>
          <pc:docMk/>
          <pc:sldMk cId="0" sldId="280"/>
        </pc:sldMkLst>
        <pc:spChg chg="mod">
          <ac:chgData name="Ozge Usal" userId="2cd8fd19e3ecd409" providerId="LiveId" clId="{19CE0F66-8A80-4C3E-9AAD-41D04FAE6687}" dt="2022-08-17T20:23:12.798" v="4405" actId="255"/>
          <ac:spMkLst>
            <pc:docMk/>
            <pc:sldMk cId="0" sldId="280"/>
            <ac:spMk id="320" creationId="{00000000-0000-0000-0000-000000000000}"/>
          </ac:spMkLst>
        </pc:spChg>
        <pc:spChg chg="mod">
          <ac:chgData name="Ozge Usal" userId="2cd8fd19e3ecd409" providerId="LiveId" clId="{19CE0F66-8A80-4C3E-9AAD-41D04FAE6687}" dt="2022-08-17T20:44:03.420" v="4713" actId="20577"/>
          <ac:spMkLst>
            <pc:docMk/>
            <pc:sldMk cId="0" sldId="280"/>
            <ac:spMk id="321" creationId="{00000000-0000-0000-0000-000000000000}"/>
          </ac:spMkLst>
        </pc:spChg>
        <pc:spChg chg="del">
          <ac:chgData name="Ozge Usal" userId="2cd8fd19e3ecd409" providerId="LiveId" clId="{19CE0F66-8A80-4C3E-9AAD-41D04FAE6687}" dt="2022-08-17T20:25:53.942" v="4421" actId="478"/>
          <ac:spMkLst>
            <pc:docMk/>
            <pc:sldMk cId="0" sldId="280"/>
            <ac:spMk id="322" creationId="{00000000-0000-0000-0000-000000000000}"/>
          </ac:spMkLst>
        </pc:spChg>
      </pc:sldChg>
      <pc:sldChg chg="del">
        <pc:chgData name="Ozge Usal" userId="2cd8fd19e3ecd409" providerId="LiveId" clId="{19CE0F66-8A80-4C3E-9AAD-41D04FAE6687}" dt="2022-08-17T20:43:16.284" v="4698" actId="47"/>
        <pc:sldMkLst>
          <pc:docMk/>
          <pc:sldMk cId="0" sldId="281"/>
        </pc:sldMkLst>
      </pc:sldChg>
      <pc:sldChg chg="del">
        <pc:chgData name="Ozge Usal" userId="2cd8fd19e3ecd409" providerId="LiveId" clId="{19CE0F66-8A80-4C3E-9AAD-41D04FAE6687}" dt="2022-08-17T20:43:18.516" v="4699" actId="47"/>
        <pc:sldMkLst>
          <pc:docMk/>
          <pc:sldMk cId="0" sldId="282"/>
        </pc:sldMkLst>
      </pc:sldChg>
      <pc:sldChg chg="addSp delSp modSp mod ord">
        <pc:chgData name="Ozge Usal" userId="2cd8fd19e3ecd409" providerId="LiveId" clId="{19CE0F66-8A80-4C3E-9AAD-41D04FAE6687}" dt="2022-08-17T20:35:59.472" v="4651" actId="20577"/>
        <pc:sldMkLst>
          <pc:docMk/>
          <pc:sldMk cId="0" sldId="283"/>
        </pc:sldMkLst>
        <pc:spChg chg="add del mod">
          <ac:chgData name="Ozge Usal" userId="2cd8fd19e3ecd409" providerId="LiveId" clId="{19CE0F66-8A80-4C3E-9AAD-41D04FAE6687}" dt="2022-08-17T20:32:00.212" v="4565" actId="478"/>
          <ac:spMkLst>
            <pc:docMk/>
            <pc:sldMk cId="0" sldId="283"/>
            <ac:spMk id="3" creationId="{034F69A0-1642-1BA4-5B29-BDB280549A4D}"/>
          </ac:spMkLst>
        </pc:spChg>
        <pc:spChg chg="add mod">
          <ac:chgData name="Ozge Usal" userId="2cd8fd19e3ecd409" providerId="LiveId" clId="{19CE0F66-8A80-4C3E-9AAD-41D04FAE6687}" dt="2022-08-17T20:35:27.241" v="4633" actId="1076"/>
          <ac:spMkLst>
            <pc:docMk/>
            <pc:sldMk cId="0" sldId="283"/>
            <ac:spMk id="4" creationId="{5F00C002-B6C5-B958-917F-4EF46417F53A}"/>
          </ac:spMkLst>
        </pc:spChg>
        <pc:spChg chg="del">
          <ac:chgData name="Ozge Usal" userId="2cd8fd19e3ecd409" providerId="LiveId" clId="{19CE0F66-8A80-4C3E-9AAD-41D04FAE6687}" dt="2022-08-17T20:31:58.556" v="4564" actId="478"/>
          <ac:spMkLst>
            <pc:docMk/>
            <pc:sldMk cId="0" sldId="283"/>
            <ac:spMk id="377" creationId="{00000000-0000-0000-0000-000000000000}"/>
          </ac:spMkLst>
        </pc:spChg>
        <pc:spChg chg="mod">
          <ac:chgData name="Ozge Usal" userId="2cd8fd19e3ecd409" providerId="LiveId" clId="{19CE0F66-8A80-4C3E-9AAD-41D04FAE6687}" dt="2022-08-17T20:35:31.254" v="4635" actId="1076"/>
          <ac:spMkLst>
            <pc:docMk/>
            <pc:sldMk cId="0" sldId="283"/>
            <ac:spMk id="379" creationId="{00000000-0000-0000-0000-000000000000}"/>
          </ac:spMkLst>
        </pc:spChg>
        <pc:spChg chg="mod">
          <ac:chgData name="Ozge Usal" userId="2cd8fd19e3ecd409" providerId="LiveId" clId="{19CE0F66-8A80-4C3E-9AAD-41D04FAE6687}" dt="2022-08-17T20:35:36.111" v="4636" actId="1076"/>
          <ac:spMkLst>
            <pc:docMk/>
            <pc:sldMk cId="0" sldId="283"/>
            <ac:spMk id="399" creationId="{00000000-0000-0000-0000-000000000000}"/>
          </ac:spMkLst>
        </pc:spChg>
        <pc:spChg chg="mod">
          <ac:chgData name="Ozge Usal" userId="2cd8fd19e3ecd409" providerId="LiveId" clId="{19CE0F66-8A80-4C3E-9AAD-41D04FAE6687}" dt="2022-08-17T20:35:03.473" v="4630" actId="2711"/>
          <ac:spMkLst>
            <pc:docMk/>
            <pc:sldMk cId="0" sldId="283"/>
            <ac:spMk id="400" creationId="{00000000-0000-0000-0000-000000000000}"/>
          </ac:spMkLst>
        </pc:spChg>
        <pc:spChg chg="mod">
          <ac:chgData name="Ozge Usal" userId="2cd8fd19e3ecd409" providerId="LiveId" clId="{19CE0F66-8A80-4C3E-9AAD-41D04FAE6687}" dt="2022-08-17T20:34:40.514" v="4625" actId="1076"/>
          <ac:spMkLst>
            <pc:docMk/>
            <pc:sldMk cId="0" sldId="283"/>
            <ac:spMk id="401" creationId="{00000000-0000-0000-0000-000000000000}"/>
          </ac:spMkLst>
        </pc:spChg>
        <pc:spChg chg="mod">
          <ac:chgData name="Ozge Usal" userId="2cd8fd19e3ecd409" providerId="LiveId" clId="{19CE0F66-8A80-4C3E-9AAD-41D04FAE6687}" dt="2022-08-17T20:34:53.286" v="4628" actId="1076"/>
          <ac:spMkLst>
            <pc:docMk/>
            <pc:sldMk cId="0" sldId="283"/>
            <ac:spMk id="402" creationId="{00000000-0000-0000-0000-000000000000}"/>
          </ac:spMkLst>
        </pc:spChg>
        <pc:spChg chg="mod">
          <ac:chgData name="Ozge Usal" userId="2cd8fd19e3ecd409" providerId="LiveId" clId="{19CE0F66-8A80-4C3E-9AAD-41D04FAE6687}" dt="2022-08-17T20:33:32.079" v="4603" actId="1076"/>
          <ac:spMkLst>
            <pc:docMk/>
            <pc:sldMk cId="0" sldId="283"/>
            <ac:spMk id="403" creationId="{00000000-0000-0000-0000-000000000000}"/>
          </ac:spMkLst>
        </pc:spChg>
        <pc:spChg chg="mod">
          <ac:chgData name="Ozge Usal" userId="2cd8fd19e3ecd409" providerId="LiveId" clId="{19CE0F66-8A80-4C3E-9AAD-41D04FAE6687}" dt="2022-08-17T20:35:59.472" v="4651" actId="20577"/>
          <ac:spMkLst>
            <pc:docMk/>
            <pc:sldMk cId="0" sldId="283"/>
            <ac:spMk id="404" creationId="{00000000-0000-0000-0000-000000000000}"/>
          </ac:spMkLst>
        </pc:spChg>
      </pc:sldChg>
      <pc:sldChg chg="del">
        <pc:chgData name="Ozge Usal" userId="2cd8fd19e3ecd409" providerId="LiveId" clId="{19CE0F66-8A80-4C3E-9AAD-41D04FAE6687}" dt="2022-08-17T20:43:19.427" v="4700" actId="47"/>
        <pc:sldMkLst>
          <pc:docMk/>
          <pc:sldMk cId="0" sldId="284"/>
        </pc:sldMkLst>
      </pc:sldChg>
      <pc:sldChg chg="del">
        <pc:chgData name="Ozge Usal" userId="2cd8fd19e3ecd409" providerId="LiveId" clId="{19CE0F66-8A80-4C3E-9AAD-41D04FAE6687}" dt="2022-08-17T20:43:20.757" v="4701" actId="47"/>
        <pc:sldMkLst>
          <pc:docMk/>
          <pc:sldMk cId="0" sldId="285"/>
        </pc:sldMkLst>
      </pc:sldChg>
      <pc:sldChg chg="del">
        <pc:chgData name="Ozge Usal" userId="2cd8fd19e3ecd409" providerId="LiveId" clId="{19CE0F66-8A80-4C3E-9AAD-41D04FAE6687}" dt="2022-08-17T20:43:21.938" v="4702" actId="47"/>
        <pc:sldMkLst>
          <pc:docMk/>
          <pc:sldMk cId="0" sldId="286"/>
        </pc:sldMkLst>
      </pc:sldChg>
      <pc:sldChg chg="del">
        <pc:chgData name="Ozge Usal" userId="2cd8fd19e3ecd409" providerId="LiveId" clId="{19CE0F66-8A80-4C3E-9AAD-41D04FAE6687}" dt="2022-08-17T20:43:22.795" v="4703" actId="47"/>
        <pc:sldMkLst>
          <pc:docMk/>
          <pc:sldMk cId="0" sldId="287"/>
        </pc:sldMkLst>
      </pc:sldChg>
      <pc:sldChg chg="del">
        <pc:chgData name="Ozge Usal" userId="2cd8fd19e3ecd409" providerId="LiveId" clId="{19CE0F66-8A80-4C3E-9AAD-41D04FAE6687}" dt="2022-08-17T20:43:23.446" v="4704" actId="47"/>
        <pc:sldMkLst>
          <pc:docMk/>
          <pc:sldMk cId="0" sldId="288"/>
        </pc:sldMkLst>
      </pc:sldChg>
      <pc:sldChg chg="del">
        <pc:chgData name="Ozge Usal" userId="2cd8fd19e3ecd409" providerId="LiveId" clId="{19CE0F66-8A80-4C3E-9AAD-41D04FAE6687}" dt="2022-08-17T20:43:24.114" v="4705" actId="47"/>
        <pc:sldMkLst>
          <pc:docMk/>
          <pc:sldMk cId="0" sldId="289"/>
        </pc:sldMkLst>
      </pc:sldChg>
      <pc:sldChg chg="del">
        <pc:chgData name="Ozge Usal" userId="2cd8fd19e3ecd409" providerId="LiveId" clId="{19CE0F66-8A80-4C3E-9AAD-41D04FAE6687}" dt="2022-08-17T20:43:24.709" v="4706" actId="47"/>
        <pc:sldMkLst>
          <pc:docMk/>
          <pc:sldMk cId="0" sldId="290"/>
        </pc:sldMkLst>
      </pc:sldChg>
      <pc:sldChg chg="del">
        <pc:chgData name="Ozge Usal" userId="2cd8fd19e3ecd409" providerId="LiveId" clId="{19CE0F66-8A80-4C3E-9AAD-41D04FAE6687}" dt="2022-08-17T20:43:30.757" v="4707" actId="47"/>
        <pc:sldMkLst>
          <pc:docMk/>
          <pc:sldMk cId="0" sldId="291"/>
        </pc:sldMkLst>
      </pc:sldChg>
      <pc:sldChg chg="del">
        <pc:chgData name="Ozge Usal" userId="2cd8fd19e3ecd409" providerId="LiveId" clId="{19CE0F66-8A80-4C3E-9AAD-41D04FAE6687}" dt="2022-08-17T20:43:31.787" v="4708" actId="47"/>
        <pc:sldMkLst>
          <pc:docMk/>
          <pc:sldMk cId="0" sldId="292"/>
        </pc:sldMkLst>
      </pc:sldChg>
      <pc:sldChg chg="del">
        <pc:chgData name="Ozge Usal" userId="2cd8fd19e3ecd409" providerId="LiveId" clId="{19CE0F66-8A80-4C3E-9AAD-41D04FAE6687}" dt="2022-08-17T20:42:48.714" v="4692" actId="47"/>
        <pc:sldMkLst>
          <pc:docMk/>
          <pc:sldMk cId="0" sldId="293"/>
        </pc:sldMkLst>
      </pc:sldChg>
      <pc:sldChg chg="del">
        <pc:chgData name="Ozge Usal" userId="2cd8fd19e3ecd409" providerId="LiveId" clId="{19CE0F66-8A80-4C3E-9AAD-41D04FAE6687}" dt="2022-08-17T20:42:48.029" v="4691" actId="47"/>
        <pc:sldMkLst>
          <pc:docMk/>
          <pc:sldMk cId="0" sldId="294"/>
        </pc:sldMkLst>
      </pc:sldChg>
      <pc:sldChg chg="del">
        <pc:chgData name="Ozge Usal" userId="2cd8fd19e3ecd409" providerId="LiveId" clId="{19CE0F66-8A80-4C3E-9AAD-41D04FAE6687}" dt="2022-08-17T20:42:47.109" v="4690" actId="47"/>
        <pc:sldMkLst>
          <pc:docMk/>
          <pc:sldMk cId="0" sldId="295"/>
        </pc:sldMkLst>
      </pc:sldChg>
      <pc:sldChg chg="addSp delSp modSp add del mod ord">
        <pc:chgData name="Ozge Usal" userId="2cd8fd19e3ecd409" providerId="LiveId" clId="{19CE0F66-8A80-4C3E-9AAD-41D04FAE6687}" dt="2022-08-17T19:49:39.649" v="2978" actId="47"/>
        <pc:sldMkLst>
          <pc:docMk/>
          <pc:sldMk cId="1624607142" sldId="296"/>
        </pc:sldMkLst>
        <pc:spChg chg="add del mod">
          <ac:chgData name="Ozge Usal" userId="2cd8fd19e3ecd409" providerId="LiveId" clId="{19CE0F66-8A80-4C3E-9AAD-41D04FAE6687}" dt="2022-08-17T17:57:30.592" v="2770" actId="207"/>
          <ac:spMkLst>
            <pc:docMk/>
            <pc:sldMk cId="1624607142" sldId="296"/>
            <ac:spMk id="3" creationId="{7AC5716A-9CD6-2CEE-01CC-47DF9D56663C}"/>
          </ac:spMkLst>
        </pc:spChg>
        <pc:spChg chg="add del mod">
          <ac:chgData name="Ozge Usal" userId="2cd8fd19e3ecd409" providerId="LiveId" clId="{19CE0F66-8A80-4C3E-9AAD-41D04FAE6687}" dt="2022-08-17T17:55:48.910" v="2711" actId="478"/>
          <ac:spMkLst>
            <pc:docMk/>
            <pc:sldMk cId="1624607142" sldId="296"/>
            <ac:spMk id="5" creationId="{49EC3894-15C6-D0F3-3044-C7A5F3DE5A4A}"/>
          </ac:spMkLst>
        </pc:spChg>
        <pc:spChg chg="add del mod">
          <ac:chgData name="Ozge Usal" userId="2cd8fd19e3ecd409" providerId="LiveId" clId="{19CE0F66-8A80-4C3E-9AAD-41D04FAE6687}" dt="2022-08-17T17:55:45.737" v="2699" actId="478"/>
          <ac:spMkLst>
            <pc:docMk/>
            <pc:sldMk cId="1624607142" sldId="296"/>
            <ac:spMk id="9" creationId="{57402A08-C61A-9459-929D-9A11B8D95504}"/>
          </ac:spMkLst>
        </pc:spChg>
        <pc:spChg chg="add del mod">
          <ac:chgData name="Ozge Usal" userId="2cd8fd19e3ecd409" providerId="LiveId" clId="{19CE0F66-8A80-4C3E-9AAD-41D04FAE6687}" dt="2022-08-17T17:55:55.871" v="2715" actId="478"/>
          <ac:spMkLst>
            <pc:docMk/>
            <pc:sldMk cId="1624607142" sldId="296"/>
            <ac:spMk id="11" creationId="{60EC5AD3-9FBD-9B89-A9B0-4C3F5033659C}"/>
          </ac:spMkLst>
        </pc:spChg>
        <pc:spChg chg="add del mod">
          <ac:chgData name="Ozge Usal" userId="2cd8fd19e3ecd409" providerId="LiveId" clId="{19CE0F66-8A80-4C3E-9AAD-41D04FAE6687}" dt="2022-08-17T17:55:57.076" v="2716" actId="478"/>
          <ac:spMkLst>
            <pc:docMk/>
            <pc:sldMk cId="1624607142" sldId="296"/>
            <ac:spMk id="13" creationId="{8702558E-98E6-4E0F-ADAF-810111A8201A}"/>
          </ac:spMkLst>
        </pc:spChg>
        <pc:spChg chg="add del">
          <ac:chgData name="Ozge Usal" userId="2cd8fd19e3ecd409" providerId="LiveId" clId="{19CE0F66-8A80-4C3E-9AAD-41D04FAE6687}" dt="2022-08-17T17:55:52.330" v="2713" actId="478"/>
          <ac:spMkLst>
            <pc:docMk/>
            <pc:sldMk cId="1624607142" sldId="296"/>
            <ac:spMk id="112" creationId="{00000000-0000-0000-0000-000000000000}"/>
          </ac:spMkLst>
        </pc:spChg>
        <pc:spChg chg="del">
          <ac:chgData name="Ozge Usal" userId="2cd8fd19e3ecd409" providerId="LiveId" clId="{19CE0F66-8A80-4C3E-9AAD-41D04FAE6687}" dt="2022-08-17T17:54:08.511" v="2681" actId="478"/>
          <ac:spMkLst>
            <pc:docMk/>
            <pc:sldMk cId="1624607142" sldId="296"/>
            <ac:spMk id="113" creationId="{00000000-0000-0000-0000-000000000000}"/>
          </ac:spMkLst>
        </pc:spChg>
        <pc:spChg chg="add del mod">
          <ac:chgData name="Ozge Usal" userId="2cd8fd19e3ecd409" providerId="LiveId" clId="{19CE0F66-8A80-4C3E-9AAD-41D04FAE6687}" dt="2022-08-17T17:55:54.272" v="2714" actId="478"/>
          <ac:spMkLst>
            <pc:docMk/>
            <pc:sldMk cId="1624607142" sldId="296"/>
            <ac:spMk id="114" creationId="{00000000-0000-0000-0000-000000000000}"/>
          </ac:spMkLst>
        </pc:spChg>
        <pc:picChg chg="add del mod modCrop">
          <ac:chgData name="Ozge Usal" userId="2cd8fd19e3ecd409" providerId="LiveId" clId="{19CE0F66-8A80-4C3E-9AAD-41D04FAE6687}" dt="2022-08-17T17:55:48.228" v="2709" actId="931"/>
          <ac:picMkLst>
            <pc:docMk/>
            <pc:sldMk cId="1624607142" sldId="296"/>
            <ac:picMk id="7" creationId="{A9B7E9B9-B54E-7125-2E74-382CEA38196D}"/>
          </ac:picMkLst>
        </pc:picChg>
        <pc:picChg chg="add mod modCrop">
          <ac:chgData name="Ozge Usal" userId="2cd8fd19e3ecd409" providerId="LiveId" clId="{19CE0F66-8A80-4C3E-9AAD-41D04FAE6687}" dt="2022-08-17T17:57:48.345" v="2774" actId="1076"/>
          <ac:picMkLst>
            <pc:docMk/>
            <pc:sldMk cId="1624607142" sldId="296"/>
            <ac:picMk id="15" creationId="{0BCDEB8E-483C-9FDA-203B-D9D96D4DFF3A}"/>
          </ac:picMkLst>
        </pc:picChg>
      </pc:sldChg>
      <pc:sldChg chg="addSp delSp modSp add mod">
        <pc:chgData name="Ozge Usal" userId="2cd8fd19e3ecd409" providerId="LiveId" clId="{19CE0F66-8A80-4C3E-9AAD-41D04FAE6687}" dt="2022-08-17T16:48:34.358" v="1290" actId="14100"/>
        <pc:sldMkLst>
          <pc:docMk/>
          <pc:sldMk cId="3889704738" sldId="297"/>
        </pc:sldMkLst>
        <pc:spChg chg="del">
          <ac:chgData name="Ozge Usal" userId="2cd8fd19e3ecd409" providerId="LiveId" clId="{19CE0F66-8A80-4C3E-9AAD-41D04FAE6687}" dt="2022-08-17T16:45:29.928" v="1259" actId="478"/>
          <ac:spMkLst>
            <pc:docMk/>
            <pc:sldMk cId="3889704738" sldId="297"/>
            <ac:spMk id="2" creationId="{D3197FCB-5FA6-98FA-9EE9-B81F9A0594A4}"/>
          </ac:spMkLst>
        </pc:spChg>
        <pc:spChg chg="add del mod">
          <ac:chgData name="Ozge Usal" userId="2cd8fd19e3ecd409" providerId="LiveId" clId="{19CE0F66-8A80-4C3E-9AAD-41D04FAE6687}" dt="2022-08-17T16:45:26.133" v="1258" actId="478"/>
          <ac:spMkLst>
            <pc:docMk/>
            <pc:sldMk cId="3889704738" sldId="297"/>
            <ac:spMk id="5" creationId="{D09734DD-19F4-39B5-0935-CC6D90EFACA5}"/>
          </ac:spMkLst>
        </pc:spChg>
        <pc:spChg chg="mod">
          <ac:chgData name="Ozge Usal" userId="2cd8fd19e3ecd409" providerId="LiveId" clId="{19CE0F66-8A80-4C3E-9AAD-41D04FAE6687}" dt="2022-08-17T16:48:29.426" v="1288" actId="1076"/>
          <ac:spMkLst>
            <pc:docMk/>
            <pc:sldMk cId="3889704738" sldId="297"/>
            <ac:spMk id="94" creationId="{00000000-0000-0000-0000-000000000000}"/>
          </ac:spMkLst>
        </pc:spChg>
        <pc:spChg chg="del">
          <ac:chgData name="Ozge Usal" userId="2cd8fd19e3ecd409" providerId="LiveId" clId="{19CE0F66-8A80-4C3E-9AAD-41D04FAE6687}" dt="2022-08-17T16:45:24.679" v="1257" actId="478"/>
          <ac:spMkLst>
            <pc:docMk/>
            <pc:sldMk cId="3889704738" sldId="297"/>
            <ac:spMk id="95" creationId="{00000000-0000-0000-0000-000000000000}"/>
          </ac:spMkLst>
        </pc:spChg>
        <pc:picChg chg="del">
          <ac:chgData name="Ozge Usal" userId="2cd8fd19e3ecd409" providerId="LiveId" clId="{19CE0F66-8A80-4C3E-9AAD-41D04FAE6687}" dt="2022-08-17T16:45:29.928" v="1259" actId="478"/>
          <ac:picMkLst>
            <pc:docMk/>
            <pc:sldMk cId="3889704738" sldId="297"/>
            <ac:picMk id="4" creationId="{EF0EB9E2-CD7D-FA39-5D7F-C8292C5877E5}"/>
          </ac:picMkLst>
        </pc:picChg>
        <pc:picChg chg="del">
          <ac:chgData name="Ozge Usal" userId="2cd8fd19e3ecd409" providerId="LiveId" clId="{19CE0F66-8A80-4C3E-9AAD-41D04FAE6687}" dt="2022-08-17T16:45:29.928" v="1259" actId="478"/>
          <ac:picMkLst>
            <pc:docMk/>
            <pc:sldMk cId="3889704738" sldId="297"/>
            <ac:picMk id="6" creationId="{09E80A68-8ED2-0D1B-5547-CC8847AC1440}"/>
          </ac:picMkLst>
        </pc:picChg>
        <pc:picChg chg="del">
          <ac:chgData name="Ozge Usal" userId="2cd8fd19e3ecd409" providerId="LiveId" clId="{19CE0F66-8A80-4C3E-9AAD-41D04FAE6687}" dt="2022-08-17T16:45:29.928" v="1259" actId="478"/>
          <ac:picMkLst>
            <pc:docMk/>
            <pc:sldMk cId="3889704738" sldId="297"/>
            <ac:picMk id="8" creationId="{FAFDC040-83E9-6E16-4087-FE4FB614B718}"/>
          </ac:picMkLst>
        </pc:picChg>
        <pc:picChg chg="add mod">
          <ac:chgData name="Ozge Usal" userId="2cd8fd19e3ecd409" providerId="LiveId" clId="{19CE0F66-8A80-4C3E-9AAD-41D04FAE6687}" dt="2022-08-17T16:48:15.398" v="1278" actId="14100"/>
          <ac:picMkLst>
            <pc:docMk/>
            <pc:sldMk cId="3889704738" sldId="297"/>
            <ac:picMk id="9" creationId="{F3D9BA8A-EA6C-A5A3-8F15-EE5E8927DD0F}"/>
          </ac:picMkLst>
        </pc:picChg>
        <pc:picChg chg="del">
          <ac:chgData name="Ozge Usal" userId="2cd8fd19e3ecd409" providerId="LiveId" clId="{19CE0F66-8A80-4C3E-9AAD-41D04FAE6687}" dt="2022-08-17T16:45:29.928" v="1259" actId="478"/>
          <ac:picMkLst>
            <pc:docMk/>
            <pc:sldMk cId="3889704738" sldId="297"/>
            <ac:picMk id="10" creationId="{2E77BBF7-1A7B-8916-DA51-D5FD773465FF}"/>
          </ac:picMkLst>
        </pc:picChg>
        <pc:picChg chg="del">
          <ac:chgData name="Ozge Usal" userId="2cd8fd19e3ecd409" providerId="LiveId" clId="{19CE0F66-8A80-4C3E-9AAD-41D04FAE6687}" dt="2022-08-17T16:45:29.928" v="1259" actId="478"/>
          <ac:picMkLst>
            <pc:docMk/>
            <pc:sldMk cId="3889704738" sldId="297"/>
            <ac:picMk id="12" creationId="{41DFDA2A-1BCC-932A-C852-8C5258AFE4B8}"/>
          </ac:picMkLst>
        </pc:picChg>
        <pc:picChg chg="add del mod">
          <ac:chgData name="Ozge Usal" userId="2cd8fd19e3ecd409" providerId="LiveId" clId="{19CE0F66-8A80-4C3E-9AAD-41D04FAE6687}" dt="2022-08-17T16:47:40.071" v="1267" actId="478"/>
          <ac:picMkLst>
            <pc:docMk/>
            <pc:sldMk cId="3889704738" sldId="297"/>
            <ac:picMk id="13" creationId="{46FBF894-0270-C8AB-ECD8-26D4C9410743}"/>
          </ac:picMkLst>
        </pc:picChg>
        <pc:picChg chg="del">
          <ac:chgData name="Ozge Usal" userId="2cd8fd19e3ecd409" providerId="LiveId" clId="{19CE0F66-8A80-4C3E-9AAD-41D04FAE6687}" dt="2022-08-17T16:45:29.928" v="1259" actId="478"/>
          <ac:picMkLst>
            <pc:docMk/>
            <pc:sldMk cId="3889704738" sldId="297"/>
            <ac:picMk id="14" creationId="{FB441E5E-8E70-1011-DD60-97D9B2ACFD46}"/>
          </ac:picMkLst>
        </pc:picChg>
        <pc:picChg chg="add mod">
          <ac:chgData name="Ozge Usal" userId="2cd8fd19e3ecd409" providerId="LiveId" clId="{19CE0F66-8A80-4C3E-9AAD-41D04FAE6687}" dt="2022-08-17T16:48:34.358" v="1290" actId="14100"/>
          <ac:picMkLst>
            <pc:docMk/>
            <pc:sldMk cId="3889704738" sldId="297"/>
            <ac:picMk id="16" creationId="{85ECF8DD-3E72-2871-E0AB-0B25A26C1262}"/>
          </ac:picMkLst>
        </pc:picChg>
      </pc:sldChg>
      <pc:sldChg chg="addSp delSp modSp add mod">
        <pc:chgData name="Ozge Usal" userId="2cd8fd19e3ecd409" providerId="LiveId" clId="{19CE0F66-8A80-4C3E-9AAD-41D04FAE6687}" dt="2022-08-20T00:41:00.307" v="5098" actId="20577"/>
        <pc:sldMkLst>
          <pc:docMk/>
          <pc:sldMk cId="1406755933" sldId="298"/>
        </pc:sldMkLst>
        <pc:spChg chg="mod">
          <ac:chgData name="Ozge Usal" userId="2cd8fd19e3ecd409" providerId="LiveId" clId="{19CE0F66-8A80-4C3E-9AAD-41D04FAE6687}" dt="2022-08-20T00:41:00.307" v="5098" actId="20577"/>
          <ac:spMkLst>
            <pc:docMk/>
            <pc:sldMk cId="1406755933" sldId="298"/>
            <ac:spMk id="270" creationId="{00000000-0000-0000-0000-000000000000}"/>
          </ac:spMkLst>
        </pc:spChg>
        <pc:picChg chg="del">
          <ac:chgData name="Ozge Usal" userId="2cd8fd19e3ecd409" providerId="LiveId" clId="{19CE0F66-8A80-4C3E-9AAD-41D04FAE6687}" dt="2022-08-17T17:09:52.631" v="1673" actId="478"/>
          <ac:picMkLst>
            <pc:docMk/>
            <pc:sldMk cId="1406755933" sldId="298"/>
            <ac:picMk id="3" creationId="{B729DDEA-5A7F-9C38-31A0-949A6F2A1AD7}"/>
          </ac:picMkLst>
        </pc:picChg>
        <pc:picChg chg="add del mod">
          <ac:chgData name="Ozge Usal" userId="2cd8fd19e3ecd409" providerId="LiveId" clId="{19CE0F66-8A80-4C3E-9AAD-41D04FAE6687}" dt="2022-08-17T17:15:37.821" v="2104" actId="478"/>
          <ac:picMkLst>
            <pc:docMk/>
            <pc:sldMk cId="1406755933" sldId="298"/>
            <ac:picMk id="4" creationId="{6CF0D4E1-DFB8-4745-534C-811D6573720A}"/>
          </ac:picMkLst>
        </pc:picChg>
        <pc:picChg chg="del">
          <ac:chgData name="Ozge Usal" userId="2cd8fd19e3ecd409" providerId="LiveId" clId="{19CE0F66-8A80-4C3E-9AAD-41D04FAE6687}" dt="2022-08-17T17:09:52.050" v="1672" actId="478"/>
          <ac:picMkLst>
            <pc:docMk/>
            <pc:sldMk cId="1406755933" sldId="298"/>
            <ac:picMk id="5" creationId="{F8233B46-C8F4-8FAE-5095-7F008515E07F}"/>
          </ac:picMkLst>
        </pc:picChg>
        <pc:picChg chg="del">
          <ac:chgData name="Ozge Usal" userId="2cd8fd19e3ecd409" providerId="LiveId" clId="{19CE0F66-8A80-4C3E-9AAD-41D04FAE6687}" dt="2022-08-17T17:09:53.152" v="1674" actId="478"/>
          <ac:picMkLst>
            <pc:docMk/>
            <pc:sldMk cId="1406755933" sldId="298"/>
            <ac:picMk id="7" creationId="{8A334E07-93BD-714D-09F4-034DF8AD13B6}"/>
          </ac:picMkLst>
        </pc:picChg>
        <pc:picChg chg="add del">
          <ac:chgData name="Ozge Usal" userId="2cd8fd19e3ecd409" providerId="LiveId" clId="{19CE0F66-8A80-4C3E-9AAD-41D04FAE6687}" dt="2022-08-17T17:15:40.764" v="2106" actId="22"/>
          <ac:picMkLst>
            <pc:docMk/>
            <pc:sldMk cId="1406755933" sldId="298"/>
            <ac:picMk id="8" creationId="{9AF7C9F2-F9A6-561E-FF10-285848C6E3B2}"/>
          </ac:picMkLst>
        </pc:picChg>
        <pc:picChg chg="del">
          <ac:chgData name="Ozge Usal" userId="2cd8fd19e3ecd409" providerId="LiveId" clId="{19CE0F66-8A80-4C3E-9AAD-41D04FAE6687}" dt="2022-08-17T17:09:54.065" v="1675" actId="478"/>
          <ac:picMkLst>
            <pc:docMk/>
            <pc:sldMk cId="1406755933" sldId="298"/>
            <ac:picMk id="9" creationId="{434CA890-6A3E-EDA2-DF3B-DD33D3D49182}"/>
          </ac:picMkLst>
        </pc:picChg>
        <pc:picChg chg="add mod">
          <ac:chgData name="Ozge Usal" userId="2cd8fd19e3ecd409" providerId="LiveId" clId="{19CE0F66-8A80-4C3E-9AAD-41D04FAE6687}" dt="2022-08-17T17:17:47.779" v="2120" actId="14100"/>
          <ac:picMkLst>
            <pc:docMk/>
            <pc:sldMk cId="1406755933" sldId="298"/>
            <ac:picMk id="11" creationId="{1CB99012-ABE8-15D1-636B-C69A1948543A}"/>
          </ac:picMkLst>
        </pc:picChg>
        <pc:picChg chg="add mod">
          <ac:chgData name="Ozge Usal" userId="2cd8fd19e3ecd409" providerId="LiveId" clId="{19CE0F66-8A80-4C3E-9AAD-41D04FAE6687}" dt="2022-08-17T17:17:43.796" v="2119" actId="1076"/>
          <ac:picMkLst>
            <pc:docMk/>
            <pc:sldMk cId="1406755933" sldId="298"/>
            <ac:picMk id="13" creationId="{5BED965A-5659-190B-4018-85C004C50421}"/>
          </ac:picMkLst>
        </pc:picChg>
        <pc:picChg chg="add mod">
          <ac:chgData name="Ozge Usal" userId="2cd8fd19e3ecd409" providerId="LiveId" clId="{19CE0F66-8A80-4C3E-9AAD-41D04FAE6687}" dt="2022-08-17T17:17:52.894" v="2122" actId="1076"/>
          <ac:picMkLst>
            <pc:docMk/>
            <pc:sldMk cId="1406755933" sldId="298"/>
            <ac:picMk id="15" creationId="{4E0BD263-EC61-6EF4-E1CB-F725339B4ECF}"/>
          </ac:picMkLst>
        </pc:picChg>
      </pc:sldChg>
      <pc:sldChg chg="addSp delSp modSp add mod">
        <pc:chgData name="Ozge Usal" userId="2cd8fd19e3ecd409" providerId="LiveId" clId="{19CE0F66-8A80-4C3E-9AAD-41D04FAE6687}" dt="2022-08-17T21:12:02.880" v="4948" actId="20577"/>
        <pc:sldMkLst>
          <pc:docMk/>
          <pc:sldMk cId="985513292" sldId="299"/>
        </pc:sldMkLst>
        <pc:spChg chg="mod">
          <ac:chgData name="Ozge Usal" userId="2cd8fd19e3ecd409" providerId="LiveId" clId="{19CE0F66-8A80-4C3E-9AAD-41D04FAE6687}" dt="2022-08-17T21:12:02.880" v="4948" actId="20577"/>
          <ac:spMkLst>
            <pc:docMk/>
            <pc:sldMk cId="985513292" sldId="299"/>
            <ac:spMk id="270" creationId="{00000000-0000-0000-0000-000000000000}"/>
          </ac:spMkLst>
        </pc:spChg>
        <pc:picChg chg="add del mod">
          <ac:chgData name="Ozge Usal" userId="2cd8fd19e3ecd409" providerId="LiveId" clId="{19CE0F66-8A80-4C3E-9AAD-41D04FAE6687}" dt="2022-08-17T17:34:12.642" v="2641" actId="478"/>
          <ac:picMkLst>
            <pc:docMk/>
            <pc:sldMk cId="985513292" sldId="299"/>
            <ac:picMk id="3" creationId="{C6A97DF5-8293-476C-BF7E-2D0E33236E5F}"/>
          </ac:picMkLst>
        </pc:picChg>
        <pc:picChg chg="add mod">
          <ac:chgData name="Ozge Usal" userId="2cd8fd19e3ecd409" providerId="LiveId" clId="{19CE0F66-8A80-4C3E-9AAD-41D04FAE6687}" dt="2022-08-17T17:34:19.377" v="2644" actId="14100"/>
          <ac:picMkLst>
            <pc:docMk/>
            <pc:sldMk cId="985513292" sldId="299"/>
            <ac:picMk id="5" creationId="{F85AE744-ECF3-22C3-E916-969E7F3A1BDE}"/>
          </ac:picMkLst>
        </pc:picChg>
        <pc:picChg chg="del">
          <ac:chgData name="Ozge Usal" userId="2cd8fd19e3ecd409" providerId="LiveId" clId="{19CE0F66-8A80-4C3E-9AAD-41D04FAE6687}" dt="2022-08-17T17:18:41.839" v="2131" actId="478"/>
          <ac:picMkLst>
            <pc:docMk/>
            <pc:sldMk cId="985513292" sldId="299"/>
            <ac:picMk id="11" creationId="{1CB99012-ABE8-15D1-636B-C69A1948543A}"/>
          </ac:picMkLst>
        </pc:picChg>
        <pc:picChg chg="del">
          <ac:chgData name="Ozge Usal" userId="2cd8fd19e3ecd409" providerId="LiveId" clId="{19CE0F66-8A80-4C3E-9AAD-41D04FAE6687}" dt="2022-08-17T17:18:43.161" v="2133" actId="478"/>
          <ac:picMkLst>
            <pc:docMk/>
            <pc:sldMk cId="985513292" sldId="299"/>
            <ac:picMk id="13" creationId="{5BED965A-5659-190B-4018-85C004C50421}"/>
          </ac:picMkLst>
        </pc:picChg>
        <pc:picChg chg="del">
          <ac:chgData name="Ozge Usal" userId="2cd8fd19e3ecd409" providerId="LiveId" clId="{19CE0F66-8A80-4C3E-9AAD-41D04FAE6687}" dt="2022-08-17T17:18:42.634" v="2132" actId="478"/>
          <ac:picMkLst>
            <pc:docMk/>
            <pc:sldMk cId="985513292" sldId="299"/>
            <ac:picMk id="15" creationId="{4E0BD263-EC61-6EF4-E1CB-F725339B4ECF}"/>
          </ac:picMkLst>
        </pc:picChg>
      </pc:sldChg>
      <pc:sldChg chg="addSp delSp modSp add mod">
        <pc:chgData name="Ozge Usal" userId="2cd8fd19e3ecd409" providerId="LiveId" clId="{19CE0F66-8A80-4C3E-9AAD-41D04FAE6687}" dt="2022-08-20T00:42:00.036" v="5105" actId="20577"/>
        <pc:sldMkLst>
          <pc:docMk/>
          <pc:sldMk cId="2359150776" sldId="300"/>
        </pc:sldMkLst>
        <pc:spChg chg="mod">
          <ac:chgData name="Ozge Usal" userId="2cd8fd19e3ecd409" providerId="LiveId" clId="{19CE0F66-8A80-4C3E-9AAD-41D04FAE6687}" dt="2022-08-20T00:42:00.036" v="5105" actId="20577"/>
          <ac:spMkLst>
            <pc:docMk/>
            <pc:sldMk cId="2359150776" sldId="300"/>
            <ac:spMk id="270" creationId="{00000000-0000-0000-0000-000000000000}"/>
          </ac:spMkLst>
        </pc:spChg>
        <pc:picChg chg="add mod ord">
          <ac:chgData name="Ozge Usal" userId="2cd8fd19e3ecd409" providerId="LiveId" clId="{19CE0F66-8A80-4C3E-9AAD-41D04FAE6687}" dt="2022-08-17T17:27:00.466" v="2616" actId="1076"/>
          <ac:picMkLst>
            <pc:docMk/>
            <pc:sldMk cId="2359150776" sldId="300"/>
            <ac:picMk id="3" creationId="{285A864B-6985-E2EA-7AF5-06E00E001937}"/>
          </ac:picMkLst>
        </pc:picChg>
        <pc:picChg chg="add mod">
          <ac:chgData name="Ozge Usal" userId="2cd8fd19e3ecd409" providerId="LiveId" clId="{19CE0F66-8A80-4C3E-9AAD-41D04FAE6687}" dt="2022-08-17T17:26:51.814" v="2613" actId="1076"/>
          <ac:picMkLst>
            <pc:docMk/>
            <pc:sldMk cId="2359150776" sldId="300"/>
            <ac:picMk id="5" creationId="{1FEDDCAE-BD41-99A2-25C8-C0AA3540CC7A}"/>
          </ac:picMkLst>
        </pc:picChg>
        <pc:picChg chg="del">
          <ac:chgData name="Ozge Usal" userId="2cd8fd19e3ecd409" providerId="LiveId" clId="{19CE0F66-8A80-4C3E-9AAD-41D04FAE6687}" dt="2022-08-17T17:19:59.772" v="2218" actId="478"/>
          <ac:picMkLst>
            <pc:docMk/>
            <pc:sldMk cId="2359150776" sldId="300"/>
            <ac:picMk id="11" creationId="{1CB99012-ABE8-15D1-636B-C69A1948543A}"/>
          </ac:picMkLst>
        </pc:picChg>
        <pc:picChg chg="del">
          <ac:chgData name="Ozge Usal" userId="2cd8fd19e3ecd409" providerId="LiveId" clId="{19CE0F66-8A80-4C3E-9AAD-41D04FAE6687}" dt="2022-08-17T17:19:59.415" v="2217" actId="478"/>
          <ac:picMkLst>
            <pc:docMk/>
            <pc:sldMk cId="2359150776" sldId="300"/>
            <ac:picMk id="13" creationId="{5BED965A-5659-190B-4018-85C004C50421}"/>
          </ac:picMkLst>
        </pc:picChg>
        <pc:picChg chg="del">
          <ac:chgData name="Ozge Usal" userId="2cd8fd19e3ecd409" providerId="LiveId" clId="{19CE0F66-8A80-4C3E-9AAD-41D04FAE6687}" dt="2022-08-17T17:19:58.762" v="2216" actId="478"/>
          <ac:picMkLst>
            <pc:docMk/>
            <pc:sldMk cId="2359150776" sldId="300"/>
            <ac:picMk id="15" creationId="{4E0BD263-EC61-6EF4-E1CB-F725339B4ECF}"/>
          </ac:picMkLst>
        </pc:picChg>
      </pc:sldChg>
      <pc:sldChg chg="modSp add mod">
        <pc:chgData name="Ozge Usal" userId="2cd8fd19e3ecd409" providerId="LiveId" clId="{19CE0F66-8A80-4C3E-9AAD-41D04FAE6687}" dt="2022-08-17T20:28:28.876" v="4486" actId="20577"/>
        <pc:sldMkLst>
          <pc:docMk/>
          <pc:sldMk cId="1000615848" sldId="301"/>
        </pc:sldMkLst>
        <pc:spChg chg="mod">
          <ac:chgData name="Ozge Usal" userId="2cd8fd19e3ecd409" providerId="LiveId" clId="{19CE0F66-8A80-4C3E-9AAD-41D04FAE6687}" dt="2022-08-17T20:28:28.876" v="4486" actId="20577"/>
          <ac:spMkLst>
            <pc:docMk/>
            <pc:sldMk cId="1000615848" sldId="301"/>
            <ac:spMk id="74" creationId="{00000000-0000-0000-0000-000000000000}"/>
          </ac:spMkLst>
        </pc:spChg>
      </pc:sldChg>
      <pc:sldChg chg="addSp delSp modSp add mod ord">
        <pc:chgData name="Ozge Usal" userId="2cd8fd19e3ecd409" providerId="LiveId" clId="{19CE0F66-8A80-4C3E-9AAD-41D04FAE6687}" dt="2022-08-17T17:59:04.281" v="2789" actId="1076"/>
        <pc:sldMkLst>
          <pc:docMk/>
          <pc:sldMk cId="716812034" sldId="302"/>
        </pc:sldMkLst>
        <pc:spChg chg="del">
          <ac:chgData name="Ozge Usal" userId="2cd8fd19e3ecd409" providerId="LiveId" clId="{19CE0F66-8A80-4C3E-9AAD-41D04FAE6687}" dt="2022-08-17T17:58:15.798" v="2779" actId="478"/>
          <ac:spMkLst>
            <pc:docMk/>
            <pc:sldMk cId="716812034" sldId="302"/>
            <ac:spMk id="165" creationId="{00000000-0000-0000-0000-000000000000}"/>
          </ac:spMkLst>
        </pc:spChg>
        <pc:spChg chg="mod">
          <ac:chgData name="Ozge Usal" userId="2cd8fd19e3ecd409" providerId="LiveId" clId="{19CE0F66-8A80-4C3E-9AAD-41D04FAE6687}" dt="2022-08-17T17:59:04.281" v="2789" actId="1076"/>
          <ac:spMkLst>
            <pc:docMk/>
            <pc:sldMk cId="716812034" sldId="302"/>
            <ac:spMk id="166" creationId="{00000000-0000-0000-0000-000000000000}"/>
          </ac:spMkLst>
        </pc:spChg>
        <pc:spChg chg="del">
          <ac:chgData name="Ozge Usal" userId="2cd8fd19e3ecd409" providerId="LiveId" clId="{19CE0F66-8A80-4C3E-9AAD-41D04FAE6687}" dt="2022-08-17T17:58:20.463" v="2780" actId="478"/>
          <ac:spMkLst>
            <pc:docMk/>
            <pc:sldMk cId="716812034" sldId="302"/>
            <ac:spMk id="167" creationId="{00000000-0000-0000-0000-000000000000}"/>
          </ac:spMkLst>
        </pc:spChg>
        <pc:spChg chg="del">
          <ac:chgData name="Ozge Usal" userId="2cd8fd19e3ecd409" providerId="LiveId" clId="{19CE0F66-8A80-4C3E-9AAD-41D04FAE6687}" dt="2022-08-17T17:58:20.463" v="2780" actId="478"/>
          <ac:spMkLst>
            <pc:docMk/>
            <pc:sldMk cId="716812034" sldId="302"/>
            <ac:spMk id="169" creationId="{00000000-0000-0000-0000-000000000000}"/>
          </ac:spMkLst>
        </pc:spChg>
        <pc:spChg chg="del">
          <ac:chgData name="Ozge Usal" userId="2cd8fd19e3ecd409" providerId="LiveId" clId="{19CE0F66-8A80-4C3E-9AAD-41D04FAE6687}" dt="2022-08-17T17:58:20.463" v="2780" actId="478"/>
          <ac:spMkLst>
            <pc:docMk/>
            <pc:sldMk cId="716812034" sldId="302"/>
            <ac:spMk id="170" creationId="{00000000-0000-0000-0000-000000000000}"/>
          </ac:spMkLst>
        </pc:spChg>
        <pc:spChg chg="del">
          <ac:chgData name="Ozge Usal" userId="2cd8fd19e3ecd409" providerId="LiveId" clId="{19CE0F66-8A80-4C3E-9AAD-41D04FAE6687}" dt="2022-08-17T17:58:20.463" v="2780" actId="478"/>
          <ac:spMkLst>
            <pc:docMk/>
            <pc:sldMk cId="716812034" sldId="302"/>
            <ac:spMk id="171" creationId="{00000000-0000-0000-0000-000000000000}"/>
          </ac:spMkLst>
        </pc:spChg>
        <pc:spChg chg="del">
          <ac:chgData name="Ozge Usal" userId="2cd8fd19e3ecd409" providerId="LiveId" clId="{19CE0F66-8A80-4C3E-9AAD-41D04FAE6687}" dt="2022-08-17T17:58:20.463" v="2780" actId="478"/>
          <ac:spMkLst>
            <pc:docMk/>
            <pc:sldMk cId="716812034" sldId="302"/>
            <ac:spMk id="172" creationId="{00000000-0000-0000-0000-000000000000}"/>
          </ac:spMkLst>
        </pc:spChg>
        <pc:spChg chg="del">
          <ac:chgData name="Ozge Usal" userId="2cd8fd19e3ecd409" providerId="LiveId" clId="{19CE0F66-8A80-4C3E-9AAD-41D04FAE6687}" dt="2022-08-17T17:58:20.463" v="2780" actId="478"/>
          <ac:spMkLst>
            <pc:docMk/>
            <pc:sldMk cId="716812034" sldId="302"/>
            <ac:spMk id="173" creationId="{00000000-0000-0000-0000-000000000000}"/>
          </ac:spMkLst>
        </pc:spChg>
        <pc:spChg chg="del">
          <ac:chgData name="Ozge Usal" userId="2cd8fd19e3ecd409" providerId="LiveId" clId="{19CE0F66-8A80-4C3E-9AAD-41D04FAE6687}" dt="2022-08-17T17:58:20.463" v="2780" actId="478"/>
          <ac:spMkLst>
            <pc:docMk/>
            <pc:sldMk cId="716812034" sldId="302"/>
            <ac:spMk id="174" creationId="{00000000-0000-0000-0000-000000000000}"/>
          </ac:spMkLst>
        </pc:spChg>
        <pc:picChg chg="add mod">
          <ac:chgData name="Ozge Usal" userId="2cd8fd19e3ecd409" providerId="LiveId" clId="{19CE0F66-8A80-4C3E-9AAD-41D04FAE6687}" dt="2022-08-17T17:58:56.214" v="2787" actId="1076"/>
          <ac:picMkLst>
            <pc:docMk/>
            <pc:sldMk cId="716812034" sldId="302"/>
            <ac:picMk id="2" creationId="{855A16B7-4C7B-B67B-56DD-6730C6F70F22}"/>
          </ac:picMkLst>
        </pc:picChg>
      </pc:sldChg>
      <pc:sldChg chg="addSp delSp modSp add mod">
        <pc:chgData name="Ozge Usal" userId="2cd8fd19e3ecd409" providerId="LiveId" clId="{19CE0F66-8A80-4C3E-9AAD-41D04FAE6687}" dt="2022-08-17T18:00:18.988" v="2824" actId="1076"/>
        <pc:sldMkLst>
          <pc:docMk/>
          <pc:sldMk cId="2385918979" sldId="303"/>
        </pc:sldMkLst>
        <pc:spChg chg="mod">
          <ac:chgData name="Ozge Usal" userId="2cd8fd19e3ecd409" providerId="LiveId" clId="{19CE0F66-8A80-4C3E-9AAD-41D04FAE6687}" dt="2022-08-17T18:00:18.988" v="2824" actId="1076"/>
          <ac:spMkLst>
            <pc:docMk/>
            <pc:sldMk cId="2385918979" sldId="303"/>
            <ac:spMk id="166" creationId="{00000000-0000-0000-0000-000000000000}"/>
          </ac:spMkLst>
        </pc:spChg>
        <pc:picChg chg="del">
          <ac:chgData name="Ozge Usal" userId="2cd8fd19e3ecd409" providerId="LiveId" clId="{19CE0F66-8A80-4C3E-9AAD-41D04FAE6687}" dt="2022-08-17T17:59:28.166" v="2791" actId="478"/>
          <ac:picMkLst>
            <pc:docMk/>
            <pc:sldMk cId="2385918979" sldId="303"/>
            <ac:picMk id="2" creationId="{855A16B7-4C7B-B67B-56DD-6730C6F70F22}"/>
          </ac:picMkLst>
        </pc:picChg>
        <pc:picChg chg="add mod modCrop">
          <ac:chgData name="Ozge Usal" userId="2cd8fd19e3ecd409" providerId="LiveId" clId="{19CE0F66-8A80-4C3E-9AAD-41D04FAE6687}" dt="2022-08-17T18:00:14.359" v="2823" actId="1076"/>
          <ac:picMkLst>
            <pc:docMk/>
            <pc:sldMk cId="2385918979" sldId="303"/>
            <ac:picMk id="4" creationId="{B2B5775A-10AD-BF6E-FBC6-8B66EFED0235}"/>
          </ac:picMkLst>
        </pc:picChg>
      </pc:sldChg>
      <pc:sldChg chg="addSp delSp modSp add del mod">
        <pc:chgData name="Ozge Usal" userId="2cd8fd19e3ecd409" providerId="LiveId" clId="{19CE0F66-8A80-4C3E-9AAD-41D04FAE6687}" dt="2022-08-17T20:03:17.739" v="3477" actId="1076"/>
        <pc:sldMkLst>
          <pc:docMk/>
          <pc:sldMk cId="2664863817" sldId="304"/>
        </pc:sldMkLst>
        <pc:spChg chg="add del mod">
          <ac:chgData name="Ozge Usal" userId="2cd8fd19e3ecd409" providerId="LiveId" clId="{19CE0F66-8A80-4C3E-9AAD-41D04FAE6687}" dt="2022-08-17T20:03:11.302" v="3476" actId="1076"/>
          <ac:spMkLst>
            <pc:docMk/>
            <pc:sldMk cId="2664863817" sldId="304"/>
            <ac:spMk id="166" creationId="{00000000-0000-0000-0000-000000000000}"/>
          </ac:spMkLst>
        </pc:spChg>
        <pc:picChg chg="add del mod modCrop">
          <ac:chgData name="Ozge Usal" userId="2cd8fd19e3ecd409" providerId="LiveId" clId="{19CE0F66-8A80-4C3E-9AAD-41D04FAE6687}" dt="2022-08-17T18:04:36.363" v="2838" actId="478"/>
          <ac:picMkLst>
            <pc:docMk/>
            <pc:sldMk cId="2664863817" sldId="304"/>
            <ac:picMk id="3" creationId="{A84A6DFB-AADE-1510-1197-CF3F778A830F}"/>
          </ac:picMkLst>
        </pc:picChg>
        <pc:picChg chg="del mod">
          <ac:chgData name="Ozge Usal" userId="2cd8fd19e3ecd409" providerId="LiveId" clId="{19CE0F66-8A80-4C3E-9AAD-41D04FAE6687}" dt="2022-08-17T18:00:58.775" v="2827" actId="478"/>
          <ac:picMkLst>
            <pc:docMk/>
            <pc:sldMk cId="2664863817" sldId="304"/>
            <ac:picMk id="4" creationId="{B2B5775A-10AD-BF6E-FBC6-8B66EFED0235}"/>
          </ac:picMkLst>
        </pc:picChg>
        <pc:picChg chg="add del mod modCrop">
          <ac:chgData name="Ozge Usal" userId="2cd8fd19e3ecd409" providerId="LiveId" clId="{19CE0F66-8A80-4C3E-9AAD-41D04FAE6687}" dt="2022-08-17T20:02:34.622" v="3466" actId="478"/>
          <ac:picMkLst>
            <pc:docMk/>
            <pc:sldMk cId="2664863817" sldId="304"/>
            <ac:picMk id="6" creationId="{3E848694-182D-615A-FAFA-42119724DFCD}"/>
          </ac:picMkLst>
        </pc:picChg>
        <pc:picChg chg="add mod modCrop">
          <ac:chgData name="Ozge Usal" userId="2cd8fd19e3ecd409" providerId="LiveId" clId="{19CE0F66-8A80-4C3E-9AAD-41D04FAE6687}" dt="2022-08-17T20:03:17.739" v="3477" actId="1076"/>
          <ac:picMkLst>
            <pc:docMk/>
            <pc:sldMk cId="2664863817" sldId="304"/>
            <ac:picMk id="8" creationId="{2E7EAFE1-5D55-A053-9C76-4DB23390327B}"/>
          </ac:picMkLst>
        </pc:picChg>
      </pc:sldChg>
      <pc:sldChg chg="addSp delSp modSp add mod">
        <pc:chgData name="Ozge Usal" userId="2cd8fd19e3ecd409" providerId="LiveId" clId="{19CE0F66-8A80-4C3E-9AAD-41D04FAE6687}" dt="2022-08-17T21:29:37.916" v="4997" actId="20577"/>
        <pc:sldMkLst>
          <pc:docMk/>
          <pc:sldMk cId="507116594" sldId="305"/>
        </pc:sldMkLst>
        <pc:spChg chg="mod">
          <ac:chgData name="Ozge Usal" userId="2cd8fd19e3ecd409" providerId="LiveId" clId="{19CE0F66-8A80-4C3E-9AAD-41D04FAE6687}" dt="2022-08-17T21:29:37.916" v="4997" actId="20577"/>
          <ac:spMkLst>
            <pc:docMk/>
            <pc:sldMk cId="507116594" sldId="305"/>
            <ac:spMk id="166" creationId="{00000000-0000-0000-0000-000000000000}"/>
          </ac:spMkLst>
        </pc:spChg>
        <pc:picChg chg="add mod">
          <ac:chgData name="Ozge Usal" userId="2cd8fd19e3ecd409" providerId="LiveId" clId="{19CE0F66-8A80-4C3E-9AAD-41D04FAE6687}" dt="2022-08-17T19:27:42.036" v="2907" actId="14100"/>
          <ac:picMkLst>
            <pc:docMk/>
            <pc:sldMk cId="507116594" sldId="305"/>
            <ac:picMk id="3" creationId="{D64E1B79-A8A0-74BB-C956-41126286CA56}"/>
          </ac:picMkLst>
        </pc:picChg>
        <pc:picChg chg="del">
          <ac:chgData name="Ozge Usal" userId="2cd8fd19e3ecd409" providerId="LiveId" clId="{19CE0F66-8A80-4C3E-9AAD-41D04FAE6687}" dt="2022-08-17T19:27:08.614" v="2897" actId="478"/>
          <ac:picMkLst>
            <pc:docMk/>
            <pc:sldMk cId="507116594" sldId="305"/>
            <ac:picMk id="6" creationId="{3E848694-182D-615A-FAFA-42119724DFCD}"/>
          </ac:picMkLst>
        </pc:picChg>
      </pc:sldChg>
      <pc:sldChg chg="addSp delSp modSp add mod">
        <pc:chgData name="Ozge Usal" userId="2cd8fd19e3ecd409" providerId="LiveId" clId="{19CE0F66-8A80-4C3E-9AAD-41D04FAE6687}" dt="2022-08-17T21:30:12.382" v="5015" actId="1076"/>
        <pc:sldMkLst>
          <pc:docMk/>
          <pc:sldMk cId="1795095301" sldId="306"/>
        </pc:sldMkLst>
        <pc:spChg chg="mod">
          <ac:chgData name="Ozge Usal" userId="2cd8fd19e3ecd409" providerId="LiveId" clId="{19CE0F66-8A80-4C3E-9AAD-41D04FAE6687}" dt="2022-08-17T21:30:02.587" v="5012" actId="1076"/>
          <ac:spMkLst>
            <pc:docMk/>
            <pc:sldMk cId="1795095301" sldId="306"/>
            <ac:spMk id="166" creationId="{00000000-0000-0000-0000-000000000000}"/>
          </ac:spMkLst>
        </pc:spChg>
        <pc:picChg chg="del">
          <ac:chgData name="Ozge Usal" userId="2cd8fd19e3ecd409" providerId="LiveId" clId="{19CE0F66-8A80-4C3E-9AAD-41D04FAE6687}" dt="2022-08-17T19:35:28.793" v="2934" actId="478"/>
          <ac:picMkLst>
            <pc:docMk/>
            <pc:sldMk cId="1795095301" sldId="306"/>
            <ac:picMk id="3" creationId="{D64E1B79-A8A0-74BB-C956-41126286CA56}"/>
          </ac:picMkLst>
        </pc:picChg>
        <pc:picChg chg="add mod">
          <ac:chgData name="Ozge Usal" userId="2cd8fd19e3ecd409" providerId="LiveId" clId="{19CE0F66-8A80-4C3E-9AAD-41D04FAE6687}" dt="2022-08-17T21:30:12.382" v="5015" actId="1076"/>
          <ac:picMkLst>
            <pc:docMk/>
            <pc:sldMk cId="1795095301" sldId="306"/>
            <ac:picMk id="4" creationId="{455E196A-DBC4-BB68-03C3-0C0E5A0DE89D}"/>
          </ac:picMkLst>
        </pc:picChg>
      </pc:sldChg>
      <pc:sldChg chg="addSp delSp modSp add mod">
        <pc:chgData name="Ozge Usal" userId="2cd8fd19e3ecd409" providerId="LiveId" clId="{19CE0F66-8A80-4C3E-9AAD-41D04FAE6687}" dt="2022-08-17T21:34:48.876" v="5016"/>
        <pc:sldMkLst>
          <pc:docMk/>
          <pc:sldMk cId="982941472" sldId="307"/>
        </pc:sldMkLst>
        <pc:spChg chg="del">
          <ac:chgData name="Ozge Usal" userId="2cd8fd19e3ecd409" providerId="LiveId" clId="{19CE0F66-8A80-4C3E-9AAD-41D04FAE6687}" dt="2022-08-17T21:34:48.876" v="5016"/>
          <ac:spMkLst>
            <pc:docMk/>
            <pc:sldMk cId="982941472" sldId="307"/>
            <ac:spMk id="2" creationId="{9E672DD5-105A-4734-BCF1-CE8204FEE407}"/>
          </ac:spMkLst>
        </pc:spChg>
        <pc:spChg chg="mod">
          <ac:chgData name="Ozge Usal" userId="2cd8fd19e3ecd409" providerId="LiveId" clId="{19CE0F66-8A80-4C3E-9AAD-41D04FAE6687}" dt="2022-08-17T19:49:23.544" v="2977" actId="20577"/>
          <ac:spMkLst>
            <pc:docMk/>
            <pc:sldMk cId="982941472" sldId="307"/>
            <ac:spMk id="166" creationId="{00000000-0000-0000-0000-000000000000}"/>
          </ac:spMkLst>
        </pc:spChg>
        <pc:picChg chg="add mod">
          <ac:chgData name="Ozge Usal" userId="2cd8fd19e3ecd409" providerId="LiveId" clId="{19CE0F66-8A80-4C3E-9AAD-41D04FAE6687}" dt="2022-08-17T19:49:16.148" v="2965" actId="14100"/>
          <ac:picMkLst>
            <pc:docMk/>
            <pc:sldMk cId="982941472" sldId="307"/>
            <ac:picMk id="3" creationId="{44BC7DD0-A493-CCA1-9777-2D7C6ACDD77A}"/>
          </ac:picMkLst>
        </pc:picChg>
        <pc:picChg chg="del">
          <ac:chgData name="Ozge Usal" userId="2cd8fd19e3ecd409" providerId="LiveId" clId="{19CE0F66-8A80-4C3E-9AAD-41D04FAE6687}" dt="2022-08-17T19:48:59.807" v="2958" actId="478"/>
          <ac:picMkLst>
            <pc:docMk/>
            <pc:sldMk cId="982941472" sldId="307"/>
            <ac:picMk id="4" creationId="{455E196A-DBC4-BB68-03C3-0C0E5A0DE89D}"/>
          </ac:picMkLst>
        </pc:picChg>
      </pc:sldChg>
      <pc:sldChg chg="addSp delSp modSp add mod">
        <pc:chgData name="Ozge Usal" userId="2cd8fd19e3ecd409" providerId="LiveId" clId="{19CE0F66-8A80-4C3E-9AAD-41D04FAE6687}" dt="2022-08-17T21:36:05.928" v="5087" actId="732"/>
        <pc:sldMkLst>
          <pc:docMk/>
          <pc:sldMk cId="1330765767" sldId="308"/>
        </pc:sldMkLst>
        <pc:spChg chg="mod">
          <ac:chgData name="Ozge Usal" userId="2cd8fd19e3ecd409" providerId="LiveId" clId="{19CE0F66-8A80-4C3E-9AAD-41D04FAE6687}" dt="2022-08-17T21:35:33.936" v="5082" actId="20577"/>
          <ac:spMkLst>
            <pc:docMk/>
            <pc:sldMk cId="1330765767" sldId="308"/>
            <ac:spMk id="166" creationId="{00000000-0000-0000-0000-000000000000}"/>
          </ac:spMkLst>
        </pc:spChg>
        <pc:picChg chg="del">
          <ac:chgData name="Ozge Usal" userId="2cd8fd19e3ecd409" providerId="LiveId" clId="{19CE0F66-8A80-4C3E-9AAD-41D04FAE6687}" dt="2022-08-17T21:34:55.145" v="5018" actId="478"/>
          <ac:picMkLst>
            <pc:docMk/>
            <pc:sldMk cId="1330765767" sldId="308"/>
            <ac:picMk id="3" creationId="{44BC7DD0-A493-CCA1-9777-2D7C6ACDD77A}"/>
          </ac:picMkLst>
        </pc:picChg>
        <pc:picChg chg="add mod modCrop">
          <ac:chgData name="Ozge Usal" userId="2cd8fd19e3ecd409" providerId="LiveId" clId="{19CE0F66-8A80-4C3E-9AAD-41D04FAE6687}" dt="2022-08-17T21:36:05.928" v="5087" actId="732"/>
          <ac:picMkLst>
            <pc:docMk/>
            <pc:sldMk cId="1330765767" sldId="308"/>
            <ac:picMk id="4" creationId="{D8CC446F-3927-6719-41A8-4F9011A8B7BD}"/>
          </ac:picMkLst>
        </pc:picChg>
      </pc:sldChg>
      <pc:sldMasterChg chg="delSldLayout">
        <pc:chgData name="Ozge Usal" userId="2cd8fd19e3ecd409" providerId="LiveId" clId="{19CE0F66-8A80-4C3E-9AAD-41D04FAE6687}" dt="2022-08-17T20:35:43.371" v="4637" actId="47"/>
        <pc:sldMasterMkLst>
          <pc:docMk/>
          <pc:sldMasterMk cId="0" sldId="2147483658"/>
        </pc:sldMasterMkLst>
        <pc:sldLayoutChg chg="del">
          <pc:chgData name="Ozge Usal" userId="2cd8fd19e3ecd409" providerId="LiveId" clId="{19CE0F66-8A80-4C3E-9AAD-41D04FAE6687}" dt="2022-08-17T20:30:23.136" v="4537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Ozge Usal" userId="2cd8fd19e3ecd409" providerId="LiveId" clId="{19CE0F66-8A80-4C3E-9AAD-41D04FAE6687}" dt="2022-08-17T20:35:43.371" v="4637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Ozge Usal" userId="2cd8fd19e3ecd409" providerId="LiveId" clId="{19CE0F66-8A80-4C3E-9AAD-41D04FAE6687}" dt="2022-08-17T19:50:43.970" v="2981" actId="47"/>
          <pc:sldLayoutMkLst>
            <pc:docMk/>
            <pc:sldMasterMk cId="0" sldId="2147483658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096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648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761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72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251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71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926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99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28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72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3752613" y="2875113"/>
            <a:ext cx="1638687" cy="155249"/>
          </a:xfrm>
          <a:custGeom>
            <a:avLst/>
            <a:gdLst/>
            <a:ahLst/>
            <a:cxnLst/>
            <a:rect l="l" t="t" r="r" b="b"/>
            <a:pathLst>
              <a:path w="13574" h="1286" extrusionOk="0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104400" y="157125"/>
            <a:ext cx="8935121" cy="4829207"/>
          </a:xfrm>
          <a:custGeom>
            <a:avLst/>
            <a:gdLst/>
            <a:ahLst/>
            <a:cxnLst/>
            <a:rect l="l" t="t" r="r" b="b"/>
            <a:pathLst>
              <a:path w="92700" h="50102" extrusionOk="0">
                <a:moveTo>
                  <a:pt x="26140" y="187"/>
                </a:moveTo>
                <a:lnTo>
                  <a:pt x="26084" y="205"/>
                </a:lnTo>
                <a:lnTo>
                  <a:pt x="26009" y="224"/>
                </a:lnTo>
                <a:lnTo>
                  <a:pt x="25879" y="336"/>
                </a:lnTo>
                <a:lnTo>
                  <a:pt x="25730" y="485"/>
                </a:lnTo>
                <a:lnTo>
                  <a:pt x="25581" y="652"/>
                </a:lnTo>
                <a:lnTo>
                  <a:pt x="25451" y="838"/>
                </a:lnTo>
                <a:lnTo>
                  <a:pt x="25376" y="987"/>
                </a:lnTo>
                <a:lnTo>
                  <a:pt x="25339" y="1080"/>
                </a:lnTo>
                <a:lnTo>
                  <a:pt x="25358" y="1211"/>
                </a:lnTo>
                <a:lnTo>
                  <a:pt x="25358" y="1229"/>
                </a:lnTo>
                <a:lnTo>
                  <a:pt x="25376" y="1229"/>
                </a:lnTo>
                <a:lnTo>
                  <a:pt x="25432" y="1174"/>
                </a:lnTo>
                <a:lnTo>
                  <a:pt x="25525" y="1062"/>
                </a:lnTo>
                <a:lnTo>
                  <a:pt x="25786" y="745"/>
                </a:lnTo>
                <a:lnTo>
                  <a:pt x="25935" y="596"/>
                </a:lnTo>
                <a:lnTo>
                  <a:pt x="26103" y="447"/>
                </a:lnTo>
                <a:lnTo>
                  <a:pt x="26214" y="652"/>
                </a:lnTo>
                <a:lnTo>
                  <a:pt x="26400" y="969"/>
                </a:lnTo>
                <a:lnTo>
                  <a:pt x="26512" y="1118"/>
                </a:lnTo>
                <a:lnTo>
                  <a:pt x="26605" y="1229"/>
                </a:lnTo>
                <a:lnTo>
                  <a:pt x="26661" y="1267"/>
                </a:lnTo>
                <a:lnTo>
                  <a:pt x="26698" y="1285"/>
                </a:lnTo>
                <a:lnTo>
                  <a:pt x="26736" y="1285"/>
                </a:lnTo>
                <a:lnTo>
                  <a:pt x="26773" y="1267"/>
                </a:lnTo>
                <a:lnTo>
                  <a:pt x="26810" y="1229"/>
                </a:lnTo>
                <a:lnTo>
                  <a:pt x="26829" y="1174"/>
                </a:lnTo>
                <a:lnTo>
                  <a:pt x="26810" y="1118"/>
                </a:lnTo>
                <a:lnTo>
                  <a:pt x="26791" y="1043"/>
                </a:lnTo>
                <a:lnTo>
                  <a:pt x="26717" y="894"/>
                </a:lnTo>
                <a:lnTo>
                  <a:pt x="26624" y="727"/>
                </a:lnTo>
                <a:lnTo>
                  <a:pt x="26382" y="429"/>
                </a:lnTo>
                <a:lnTo>
                  <a:pt x="26233" y="224"/>
                </a:lnTo>
                <a:lnTo>
                  <a:pt x="26196" y="187"/>
                </a:lnTo>
                <a:close/>
                <a:moveTo>
                  <a:pt x="50716" y="187"/>
                </a:moveTo>
                <a:lnTo>
                  <a:pt x="50660" y="205"/>
                </a:lnTo>
                <a:lnTo>
                  <a:pt x="50623" y="243"/>
                </a:lnTo>
                <a:lnTo>
                  <a:pt x="50492" y="373"/>
                </a:lnTo>
                <a:lnTo>
                  <a:pt x="50232" y="689"/>
                </a:lnTo>
                <a:lnTo>
                  <a:pt x="50138" y="820"/>
                </a:lnTo>
                <a:lnTo>
                  <a:pt x="50064" y="876"/>
                </a:lnTo>
                <a:lnTo>
                  <a:pt x="49989" y="913"/>
                </a:lnTo>
                <a:lnTo>
                  <a:pt x="49934" y="932"/>
                </a:lnTo>
                <a:lnTo>
                  <a:pt x="49878" y="932"/>
                </a:lnTo>
                <a:lnTo>
                  <a:pt x="49822" y="894"/>
                </a:lnTo>
                <a:lnTo>
                  <a:pt x="49766" y="857"/>
                </a:lnTo>
                <a:lnTo>
                  <a:pt x="49729" y="801"/>
                </a:lnTo>
                <a:lnTo>
                  <a:pt x="49654" y="671"/>
                </a:lnTo>
                <a:lnTo>
                  <a:pt x="49580" y="541"/>
                </a:lnTo>
                <a:lnTo>
                  <a:pt x="49505" y="429"/>
                </a:lnTo>
                <a:lnTo>
                  <a:pt x="49468" y="392"/>
                </a:lnTo>
                <a:lnTo>
                  <a:pt x="49431" y="354"/>
                </a:lnTo>
                <a:lnTo>
                  <a:pt x="49338" y="354"/>
                </a:lnTo>
                <a:lnTo>
                  <a:pt x="49301" y="373"/>
                </a:lnTo>
                <a:lnTo>
                  <a:pt x="49282" y="410"/>
                </a:lnTo>
                <a:lnTo>
                  <a:pt x="49282" y="466"/>
                </a:lnTo>
                <a:lnTo>
                  <a:pt x="49301" y="541"/>
                </a:lnTo>
                <a:lnTo>
                  <a:pt x="49375" y="689"/>
                </a:lnTo>
                <a:lnTo>
                  <a:pt x="49468" y="838"/>
                </a:lnTo>
                <a:lnTo>
                  <a:pt x="49580" y="1006"/>
                </a:lnTo>
                <a:lnTo>
                  <a:pt x="49710" y="1155"/>
                </a:lnTo>
                <a:lnTo>
                  <a:pt x="49822" y="1248"/>
                </a:lnTo>
                <a:lnTo>
                  <a:pt x="49859" y="1285"/>
                </a:lnTo>
                <a:lnTo>
                  <a:pt x="49915" y="1304"/>
                </a:lnTo>
                <a:lnTo>
                  <a:pt x="49952" y="1304"/>
                </a:lnTo>
                <a:lnTo>
                  <a:pt x="50008" y="1285"/>
                </a:lnTo>
                <a:lnTo>
                  <a:pt x="50138" y="1211"/>
                </a:lnTo>
                <a:lnTo>
                  <a:pt x="50269" y="1099"/>
                </a:lnTo>
                <a:lnTo>
                  <a:pt x="50399" y="969"/>
                </a:lnTo>
                <a:lnTo>
                  <a:pt x="50529" y="801"/>
                </a:lnTo>
                <a:lnTo>
                  <a:pt x="50623" y="652"/>
                </a:lnTo>
                <a:lnTo>
                  <a:pt x="50697" y="522"/>
                </a:lnTo>
                <a:lnTo>
                  <a:pt x="50734" y="410"/>
                </a:lnTo>
                <a:lnTo>
                  <a:pt x="50753" y="317"/>
                </a:lnTo>
                <a:lnTo>
                  <a:pt x="50753" y="243"/>
                </a:lnTo>
                <a:lnTo>
                  <a:pt x="50734" y="205"/>
                </a:lnTo>
                <a:lnTo>
                  <a:pt x="50716" y="187"/>
                </a:lnTo>
                <a:close/>
                <a:moveTo>
                  <a:pt x="28448" y="317"/>
                </a:moveTo>
                <a:lnTo>
                  <a:pt x="28393" y="336"/>
                </a:lnTo>
                <a:lnTo>
                  <a:pt x="28337" y="354"/>
                </a:lnTo>
                <a:lnTo>
                  <a:pt x="28299" y="373"/>
                </a:lnTo>
                <a:lnTo>
                  <a:pt x="28262" y="429"/>
                </a:lnTo>
                <a:lnTo>
                  <a:pt x="28188" y="541"/>
                </a:lnTo>
                <a:lnTo>
                  <a:pt x="28132" y="671"/>
                </a:lnTo>
                <a:lnTo>
                  <a:pt x="28095" y="801"/>
                </a:lnTo>
                <a:lnTo>
                  <a:pt x="28020" y="913"/>
                </a:lnTo>
                <a:lnTo>
                  <a:pt x="27983" y="969"/>
                </a:lnTo>
                <a:lnTo>
                  <a:pt x="27946" y="1006"/>
                </a:lnTo>
                <a:lnTo>
                  <a:pt x="27890" y="1025"/>
                </a:lnTo>
                <a:lnTo>
                  <a:pt x="27834" y="1043"/>
                </a:lnTo>
                <a:lnTo>
                  <a:pt x="27778" y="1043"/>
                </a:lnTo>
                <a:lnTo>
                  <a:pt x="27722" y="1025"/>
                </a:lnTo>
                <a:lnTo>
                  <a:pt x="27666" y="987"/>
                </a:lnTo>
                <a:lnTo>
                  <a:pt x="27629" y="950"/>
                </a:lnTo>
                <a:lnTo>
                  <a:pt x="27573" y="838"/>
                </a:lnTo>
                <a:lnTo>
                  <a:pt x="27517" y="745"/>
                </a:lnTo>
                <a:lnTo>
                  <a:pt x="27369" y="522"/>
                </a:lnTo>
                <a:lnTo>
                  <a:pt x="27238" y="373"/>
                </a:lnTo>
                <a:lnTo>
                  <a:pt x="27238" y="485"/>
                </a:lnTo>
                <a:lnTo>
                  <a:pt x="27275" y="634"/>
                </a:lnTo>
                <a:lnTo>
                  <a:pt x="27313" y="783"/>
                </a:lnTo>
                <a:lnTo>
                  <a:pt x="27369" y="950"/>
                </a:lnTo>
                <a:lnTo>
                  <a:pt x="27443" y="1080"/>
                </a:lnTo>
                <a:lnTo>
                  <a:pt x="27536" y="1211"/>
                </a:lnTo>
                <a:lnTo>
                  <a:pt x="27629" y="1304"/>
                </a:lnTo>
                <a:lnTo>
                  <a:pt x="27704" y="1322"/>
                </a:lnTo>
                <a:lnTo>
                  <a:pt x="27760" y="1341"/>
                </a:lnTo>
                <a:lnTo>
                  <a:pt x="27871" y="1341"/>
                </a:lnTo>
                <a:lnTo>
                  <a:pt x="27964" y="1322"/>
                </a:lnTo>
                <a:lnTo>
                  <a:pt x="28039" y="1267"/>
                </a:lnTo>
                <a:lnTo>
                  <a:pt x="28113" y="1211"/>
                </a:lnTo>
                <a:lnTo>
                  <a:pt x="28169" y="1136"/>
                </a:lnTo>
                <a:lnTo>
                  <a:pt x="28225" y="1043"/>
                </a:lnTo>
                <a:lnTo>
                  <a:pt x="28318" y="876"/>
                </a:lnTo>
                <a:lnTo>
                  <a:pt x="28411" y="727"/>
                </a:lnTo>
                <a:lnTo>
                  <a:pt x="28523" y="559"/>
                </a:lnTo>
                <a:lnTo>
                  <a:pt x="28560" y="466"/>
                </a:lnTo>
                <a:lnTo>
                  <a:pt x="28579" y="392"/>
                </a:lnTo>
                <a:lnTo>
                  <a:pt x="28560" y="373"/>
                </a:lnTo>
                <a:lnTo>
                  <a:pt x="28541" y="336"/>
                </a:lnTo>
                <a:lnTo>
                  <a:pt x="28504" y="336"/>
                </a:lnTo>
                <a:lnTo>
                  <a:pt x="28448" y="317"/>
                </a:lnTo>
                <a:close/>
                <a:moveTo>
                  <a:pt x="32042" y="56"/>
                </a:moveTo>
                <a:lnTo>
                  <a:pt x="32004" y="94"/>
                </a:lnTo>
                <a:lnTo>
                  <a:pt x="31911" y="224"/>
                </a:lnTo>
                <a:lnTo>
                  <a:pt x="31818" y="392"/>
                </a:lnTo>
                <a:lnTo>
                  <a:pt x="31651" y="783"/>
                </a:lnTo>
                <a:lnTo>
                  <a:pt x="31539" y="1043"/>
                </a:lnTo>
                <a:lnTo>
                  <a:pt x="31483" y="969"/>
                </a:lnTo>
                <a:lnTo>
                  <a:pt x="31427" y="838"/>
                </a:lnTo>
                <a:lnTo>
                  <a:pt x="31297" y="578"/>
                </a:lnTo>
                <a:lnTo>
                  <a:pt x="31241" y="447"/>
                </a:lnTo>
                <a:lnTo>
                  <a:pt x="31167" y="354"/>
                </a:lnTo>
                <a:lnTo>
                  <a:pt x="31148" y="336"/>
                </a:lnTo>
                <a:lnTo>
                  <a:pt x="31111" y="317"/>
                </a:lnTo>
                <a:lnTo>
                  <a:pt x="31074" y="336"/>
                </a:lnTo>
                <a:lnTo>
                  <a:pt x="31055" y="354"/>
                </a:lnTo>
                <a:lnTo>
                  <a:pt x="31018" y="392"/>
                </a:lnTo>
                <a:lnTo>
                  <a:pt x="30999" y="447"/>
                </a:lnTo>
                <a:lnTo>
                  <a:pt x="30999" y="522"/>
                </a:lnTo>
                <a:lnTo>
                  <a:pt x="31018" y="578"/>
                </a:lnTo>
                <a:lnTo>
                  <a:pt x="31055" y="727"/>
                </a:lnTo>
                <a:lnTo>
                  <a:pt x="31129" y="876"/>
                </a:lnTo>
                <a:lnTo>
                  <a:pt x="31222" y="1025"/>
                </a:lnTo>
                <a:lnTo>
                  <a:pt x="31316" y="1155"/>
                </a:lnTo>
                <a:lnTo>
                  <a:pt x="31483" y="1341"/>
                </a:lnTo>
                <a:lnTo>
                  <a:pt x="31520" y="1360"/>
                </a:lnTo>
                <a:lnTo>
                  <a:pt x="31558" y="1341"/>
                </a:lnTo>
                <a:lnTo>
                  <a:pt x="31613" y="1322"/>
                </a:lnTo>
                <a:lnTo>
                  <a:pt x="31688" y="1248"/>
                </a:lnTo>
                <a:lnTo>
                  <a:pt x="31800" y="1099"/>
                </a:lnTo>
                <a:lnTo>
                  <a:pt x="31930" y="876"/>
                </a:lnTo>
                <a:lnTo>
                  <a:pt x="32042" y="652"/>
                </a:lnTo>
                <a:lnTo>
                  <a:pt x="32135" y="429"/>
                </a:lnTo>
                <a:lnTo>
                  <a:pt x="32172" y="243"/>
                </a:lnTo>
                <a:lnTo>
                  <a:pt x="32172" y="168"/>
                </a:lnTo>
                <a:lnTo>
                  <a:pt x="32153" y="131"/>
                </a:lnTo>
                <a:lnTo>
                  <a:pt x="32116" y="75"/>
                </a:lnTo>
                <a:lnTo>
                  <a:pt x="32079" y="56"/>
                </a:lnTo>
                <a:close/>
                <a:moveTo>
                  <a:pt x="11413" y="243"/>
                </a:moveTo>
                <a:lnTo>
                  <a:pt x="11376" y="261"/>
                </a:lnTo>
                <a:lnTo>
                  <a:pt x="11189" y="466"/>
                </a:lnTo>
                <a:lnTo>
                  <a:pt x="10892" y="801"/>
                </a:lnTo>
                <a:lnTo>
                  <a:pt x="10743" y="987"/>
                </a:lnTo>
                <a:lnTo>
                  <a:pt x="10631" y="1155"/>
                </a:lnTo>
                <a:lnTo>
                  <a:pt x="10575" y="1285"/>
                </a:lnTo>
                <a:lnTo>
                  <a:pt x="10575" y="1322"/>
                </a:lnTo>
                <a:lnTo>
                  <a:pt x="10594" y="1360"/>
                </a:lnTo>
                <a:lnTo>
                  <a:pt x="10631" y="1378"/>
                </a:lnTo>
                <a:lnTo>
                  <a:pt x="10668" y="1360"/>
                </a:lnTo>
                <a:lnTo>
                  <a:pt x="10780" y="1304"/>
                </a:lnTo>
                <a:lnTo>
                  <a:pt x="10910" y="1192"/>
                </a:lnTo>
                <a:lnTo>
                  <a:pt x="11041" y="1043"/>
                </a:lnTo>
                <a:lnTo>
                  <a:pt x="11283" y="745"/>
                </a:lnTo>
                <a:lnTo>
                  <a:pt x="11431" y="541"/>
                </a:lnTo>
                <a:lnTo>
                  <a:pt x="11543" y="745"/>
                </a:lnTo>
                <a:lnTo>
                  <a:pt x="11711" y="1062"/>
                </a:lnTo>
                <a:lnTo>
                  <a:pt x="11804" y="1192"/>
                </a:lnTo>
                <a:lnTo>
                  <a:pt x="11897" y="1285"/>
                </a:lnTo>
                <a:lnTo>
                  <a:pt x="11953" y="1322"/>
                </a:lnTo>
                <a:lnTo>
                  <a:pt x="11990" y="1322"/>
                </a:lnTo>
                <a:lnTo>
                  <a:pt x="12027" y="1304"/>
                </a:lnTo>
                <a:lnTo>
                  <a:pt x="12065" y="1267"/>
                </a:lnTo>
                <a:lnTo>
                  <a:pt x="12065" y="1229"/>
                </a:lnTo>
                <a:lnTo>
                  <a:pt x="12065" y="1174"/>
                </a:lnTo>
                <a:lnTo>
                  <a:pt x="12009" y="1006"/>
                </a:lnTo>
                <a:lnTo>
                  <a:pt x="11916" y="820"/>
                </a:lnTo>
                <a:lnTo>
                  <a:pt x="11804" y="634"/>
                </a:lnTo>
                <a:lnTo>
                  <a:pt x="11674" y="466"/>
                </a:lnTo>
                <a:lnTo>
                  <a:pt x="11543" y="317"/>
                </a:lnTo>
                <a:lnTo>
                  <a:pt x="11487" y="280"/>
                </a:lnTo>
                <a:lnTo>
                  <a:pt x="11450" y="243"/>
                </a:lnTo>
                <a:close/>
                <a:moveTo>
                  <a:pt x="81268" y="243"/>
                </a:moveTo>
                <a:lnTo>
                  <a:pt x="81156" y="336"/>
                </a:lnTo>
                <a:lnTo>
                  <a:pt x="81026" y="466"/>
                </a:lnTo>
                <a:lnTo>
                  <a:pt x="80895" y="634"/>
                </a:lnTo>
                <a:lnTo>
                  <a:pt x="80784" y="838"/>
                </a:lnTo>
                <a:lnTo>
                  <a:pt x="80691" y="1025"/>
                </a:lnTo>
                <a:lnTo>
                  <a:pt x="80635" y="1174"/>
                </a:lnTo>
                <a:lnTo>
                  <a:pt x="80635" y="1229"/>
                </a:lnTo>
                <a:lnTo>
                  <a:pt x="80635" y="1267"/>
                </a:lnTo>
                <a:lnTo>
                  <a:pt x="80672" y="1304"/>
                </a:lnTo>
                <a:lnTo>
                  <a:pt x="80709" y="1322"/>
                </a:lnTo>
                <a:lnTo>
                  <a:pt x="80747" y="1322"/>
                </a:lnTo>
                <a:lnTo>
                  <a:pt x="80802" y="1285"/>
                </a:lnTo>
                <a:lnTo>
                  <a:pt x="80895" y="1192"/>
                </a:lnTo>
                <a:lnTo>
                  <a:pt x="80989" y="1062"/>
                </a:lnTo>
                <a:lnTo>
                  <a:pt x="81156" y="745"/>
                </a:lnTo>
                <a:lnTo>
                  <a:pt x="81268" y="541"/>
                </a:lnTo>
                <a:lnTo>
                  <a:pt x="81417" y="745"/>
                </a:lnTo>
                <a:lnTo>
                  <a:pt x="81659" y="1043"/>
                </a:lnTo>
                <a:lnTo>
                  <a:pt x="81789" y="1192"/>
                </a:lnTo>
                <a:lnTo>
                  <a:pt x="81919" y="1304"/>
                </a:lnTo>
                <a:lnTo>
                  <a:pt x="82031" y="1360"/>
                </a:lnTo>
                <a:lnTo>
                  <a:pt x="82087" y="1378"/>
                </a:lnTo>
                <a:lnTo>
                  <a:pt x="82124" y="1360"/>
                </a:lnTo>
                <a:lnTo>
                  <a:pt x="82143" y="1322"/>
                </a:lnTo>
                <a:lnTo>
                  <a:pt x="82124" y="1285"/>
                </a:lnTo>
                <a:lnTo>
                  <a:pt x="82068" y="1155"/>
                </a:lnTo>
                <a:lnTo>
                  <a:pt x="81957" y="987"/>
                </a:lnTo>
                <a:lnTo>
                  <a:pt x="81826" y="820"/>
                </a:lnTo>
                <a:lnTo>
                  <a:pt x="81510" y="466"/>
                </a:lnTo>
                <a:lnTo>
                  <a:pt x="81324" y="261"/>
                </a:lnTo>
                <a:lnTo>
                  <a:pt x="81305" y="243"/>
                </a:lnTo>
                <a:close/>
                <a:moveTo>
                  <a:pt x="35877" y="1"/>
                </a:moveTo>
                <a:lnTo>
                  <a:pt x="35821" y="19"/>
                </a:lnTo>
                <a:lnTo>
                  <a:pt x="35765" y="56"/>
                </a:lnTo>
                <a:lnTo>
                  <a:pt x="35709" y="131"/>
                </a:lnTo>
                <a:lnTo>
                  <a:pt x="35598" y="299"/>
                </a:lnTo>
                <a:lnTo>
                  <a:pt x="35467" y="522"/>
                </a:lnTo>
                <a:lnTo>
                  <a:pt x="35356" y="727"/>
                </a:lnTo>
                <a:lnTo>
                  <a:pt x="35244" y="1006"/>
                </a:lnTo>
                <a:lnTo>
                  <a:pt x="34927" y="559"/>
                </a:lnTo>
                <a:lnTo>
                  <a:pt x="34834" y="447"/>
                </a:lnTo>
                <a:lnTo>
                  <a:pt x="34741" y="354"/>
                </a:lnTo>
                <a:lnTo>
                  <a:pt x="34667" y="317"/>
                </a:lnTo>
                <a:lnTo>
                  <a:pt x="34630" y="317"/>
                </a:lnTo>
                <a:lnTo>
                  <a:pt x="34611" y="336"/>
                </a:lnTo>
                <a:lnTo>
                  <a:pt x="34592" y="373"/>
                </a:lnTo>
                <a:lnTo>
                  <a:pt x="34592" y="429"/>
                </a:lnTo>
                <a:lnTo>
                  <a:pt x="34630" y="559"/>
                </a:lnTo>
                <a:lnTo>
                  <a:pt x="34704" y="708"/>
                </a:lnTo>
                <a:lnTo>
                  <a:pt x="34816" y="876"/>
                </a:lnTo>
                <a:lnTo>
                  <a:pt x="35039" y="1155"/>
                </a:lnTo>
                <a:lnTo>
                  <a:pt x="35207" y="1341"/>
                </a:lnTo>
                <a:lnTo>
                  <a:pt x="35244" y="1378"/>
                </a:lnTo>
                <a:lnTo>
                  <a:pt x="35281" y="1397"/>
                </a:lnTo>
                <a:lnTo>
                  <a:pt x="35300" y="1397"/>
                </a:lnTo>
                <a:lnTo>
                  <a:pt x="35337" y="1378"/>
                </a:lnTo>
                <a:lnTo>
                  <a:pt x="35393" y="1341"/>
                </a:lnTo>
                <a:lnTo>
                  <a:pt x="35430" y="1267"/>
                </a:lnTo>
                <a:lnTo>
                  <a:pt x="35505" y="1080"/>
                </a:lnTo>
                <a:lnTo>
                  <a:pt x="35542" y="950"/>
                </a:lnTo>
                <a:lnTo>
                  <a:pt x="35635" y="783"/>
                </a:lnTo>
                <a:lnTo>
                  <a:pt x="35784" y="541"/>
                </a:lnTo>
                <a:lnTo>
                  <a:pt x="35914" y="317"/>
                </a:lnTo>
                <a:lnTo>
                  <a:pt x="35951" y="224"/>
                </a:lnTo>
                <a:lnTo>
                  <a:pt x="35951" y="131"/>
                </a:lnTo>
                <a:lnTo>
                  <a:pt x="35933" y="56"/>
                </a:lnTo>
                <a:lnTo>
                  <a:pt x="35914" y="1"/>
                </a:lnTo>
                <a:close/>
                <a:moveTo>
                  <a:pt x="44516" y="373"/>
                </a:moveTo>
                <a:lnTo>
                  <a:pt x="44460" y="392"/>
                </a:lnTo>
                <a:lnTo>
                  <a:pt x="44385" y="429"/>
                </a:lnTo>
                <a:lnTo>
                  <a:pt x="44311" y="485"/>
                </a:lnTo>
                <a:lnTo>
                  <a:pt x="44199" y="596"/>
                </a:lnTo>
                <a:lnTo>
                  <a:pt x="44088" y="727"/>
                </a:lnTo>
                <a:lnTo>
                  <a:pt x="43901" y="1006"/>
                </a:lnTo>
                <a:lnTo>
                  <a:pt x="43864" y="1080"/>
                </a:lnTo>
                <a:lnTo>
                  <a:pt x="43808" y="1248"/>
                </a:lnTo>
                <a:lnTo>
                  <a:pt x="43790" y="1322"/>
                </a:lnTo>
                <a:lnTo>
                  <a:pt x="43771" y="1360"/>
                </a:lnTo>
                <a:lnTo>
                  <a:pt x="43790" y="1378"/>
                </a:lnTo>
                <a:lnTo>
                  <a:pt x="43790" y="1397"/>
                </a:lnTo>
                <a:lnTo>
                  <a:pt x="43846" y="1360"/>
                </a:lnTo>
                <a:lnTo>
                  <a:pt x="43994" y="1248"/>
                </a:lnTo>
                <a:lnTo>
                  <a:pt x="44125" y="1099"/>
                </a:lnTo>
                <a:lnTo>
                  <a:pt x="44255" y="950"/>
                </a:lnTo>
                <a:lnTo>
                  <a:pt x="44404" y="820"/>
                </a:lnTo>
                <a:lnTo>
                  <a:pt x="44497" y="745"/>
                </a:lnTo>
                <a:lnTo>
                  <a:pt x="44553" y="708"/>
                </a:lnTo>
                <a:lnTo>
                  <a:pt x="44590" y="727"/>
                </a:lnTo>
                <a:lnTo>
                  <a:pt x="44609" y="745"/>
                </a:lnTo>
                <a:lnTo>
                  <a:pt x="44702" y="820"/>
                </a:lnTo>
                <a:lnTo>
                  <a:pt x="44739" y="876"/>
                </a:lnTo>
                <a:lnTo>
                  <a:pt x="44776" y="969"/>
                </a:lnTo>
                <a:lnTo>
                  <a:pt x="44870" y="1155"/>
                </a:lnTo>
                <a:lnTo>
                  <a:pt x="44925" y="1248"/>
                </a:lnTo>
                <a:lnTo>
                  <a:pt x="44981" y="1322"/>
                </a:lnTo>
                <a:lnTo>
                  <a:pt x="45037" y="1378"/>
                </a:lnTo>
                <a:lnTo>
                  <a:pt x="45093" y="1397"/>
                </a:lnTo>
                <a:lnTo>
                  <a:pt x="45186" y="1397"/>
                </a:lnTo>
                <a:lnTo>
                  <a:pt x="45223" y="1360"/>
                </a:lnTo>
                <a:lnTo>
                  <a:pt x="45242" y="1304"/>
                </a:lnTo>
                <a:lnTo>
                  <a:pt x="45242" y="1248"/>
                </a:lnTo>
                <a:lnTo>
                  <a:pt x="45205" y="1099"/>
                </a:lnTo>
                <a:lnTo>
                  <a:pt x="45149" y="987"/>
                </a:lnTo>
                <a:lnTo>
                  <a:pt x="45000" y="708"/>
                </a:lnTo>
                <a:lnTo>
                  <a:pt x="44907" y="578"/>
                </a:lnTo>
                <a:lnTo>
                  <a:pt x="44814" y="485"/>
                </a:lnTo>
                <a:lnTo>
                  <a:pt x="44702" y="392"/>
                </a:lnTo>
                <a:lnTo>
                  <a:pt x="44646" y="373"/>
                </a:lnTo>
                <a:close/>
                <a:moveTo>
                  <a:pt x="54328" y="56"/>
                </a:moveTo>
                <a:lnTo>
                  <a:pt x="54290" y="75"/>
                </a:lnTo>
                <a:lnTo>
                  <a:pt x="54253" y="112"/>
                </a:lnTo>
                <a:lnTo>
                  <a:pt x="53992" y="652"/>
                </a:lnTo>
                <a:lnTo>
                  <a:pt x="53899" y="820"/>
                </a:lnTo>
                <a:lnTo>
                  <a:pt x="53806" y="969"/>
                </a:lnTo>
                <a:lnTo>
                  <a:pt x="53713" y="1062"/>
                </a:lnTo>
                <a:lnTo>
                  <a:pt x="53676" y="1099"/>
                </a:lnTo>
                <a:lnTo>
                  <a:pt x="53639" y="1118"/>
                </a:lnTo>
                <a:lnTo>
                  <a:pt x="53601" y="1099"/>
                </a:lnTo>
                <a:lnTo>
                  <a:pt x="53564" y="1080"/>
                </a:lnTo>
                <a:lnTo>
                  <a:pt x="53471" y="969"/>
                </a:lnTo>
                <a:lnTo>
                  <a:pt x="53378" y="820"/>
                </a:lnTo>
                <a:lnTo>
                  <a:pt x="53285" y="652"/>
                </a:lnTo>
                <a:lnTo>
                  <a:pt x="53192" y="485"/>
                </a:lnTo>
                <a:lnTo>
                  <a:pt x="53117" y="336"/>
                </a:lnTo>
                <a:lnTo>
                  <a:pt x="53043" y="261"/>
                </a:lnTo>
                <a:lnTo>
                  <a:pt x="53006" y="243"/>
                </a:lnTo>
                <a:lnTo>
                  <a:pt x="52987" y="243"/>
                </a:lnTo>
                <a:lnTo>
                  <a:pt x="52968" y="280"/>
                </a:lnTo>
                <a:lnTo>
                  <a:pt x="52950" y="317"/>
                </a:lnTo>
                <a:lnTo>
                  <a:pt x="52987" y="485"/>
                </a:lnTo>
                <a:lnTo>
                  <a:pt x="53043" y="708"/>
                </a:lnTo>
                <a:lnTo>
                  <a:pt x="53155" y="932"/>
                </a:lnTo>
                <a:lnTo>
                  <a:pt x="53266" y="1155"/>
                </a:lnTo>
                <a:lnTo>
                  <a:pt x="53341" y="1248"/>
                </a:lnTo>
                <a:lnTo>
                  <a:pt x="53415" y="1322"/>
                </a:lnTo>
                <a:lnTo>
                  <a:pt x="53490" y="1378"/>
                </a:lnTo>
                <a:lnTo>
                  <a:pt x="53564" y="1416"/>
                </a:lnTo>
                <a:lnTo>
                  <a:pt x="53657" y="1416"/>
                </a:lnTo>
                <a:lnTo>
                  <a:pt x="53732" y="1397"/>
                </a:lnTo>
                <a:lnTo>
                  <a:pt x="53806" y="1341"/>
                </a:lnTo>
                <a:lnTo>
                  <a:pt x="53881" y="1267"/>
                </a:lnTo>
                <a:lnTo>
                  <a:pt x="54011" y="1062"/>
                </a:lnTo>
                <a:lnTo>
                  <a:pt x="54234" y="671"/>
                </a:lnTo>
                <a:lnTo>
                  <a:pt x="54383" y="447"/>
                </a:lnTo>
                <a:lnTo>
                  <a:pt x="54458" y="317"/>
                </a:lnTo>
                <a:lnTo>
                  <a:pt x="54476" y="243"/>
                </a:lnTo>
                <a:lnTo>
                  <a:pt x="54495" y="187"/>
                </a:lnTo>
                <a:lnTo>
                  <a:pt x="54458" y="112"/>
                </a:lnTo>
                <a:lnTo>
                  <a:pt x="54402" y="56"/>
                </a:lnTo>
                <a:close/>
                <a:moveTo>
                  <a:pt x="58126" y="168"/>
                </a:moveTo>
                <a:lnTo>
                  <a:pt x="58051" y="187"/>
                </a:lnTo>
                <a:lnTo>
                  <a:pt x="57995" y="243"/>
                </a:lnTo>
                <a:lnTo>
                  <a:pt x="57884" y="373"/>
                </a:lnTo>
                <a:lnTo>
                  <a:pt x="57772" y="522"/>
                </a:lnTo>
                <a:lnTo>
                  <a:pt x="57679" y="689"/>
                </a:lnTo>
                <a:lnTo>
                  <a:pt x="57586" y="857"/>
                </a:lnTo>
                <a:lnTo>
                  <a:pt x="57493" y="987"/>
                </a:lnTo>
                <a:lnTo>
                  <a:pt x="57399" y="1062"/>
                </a:lnTo>
                <a:lnTo>
                  <a:pt x="57362" y="1080"/>
                </a:lnTo>
                <a:lnTo>
                  <a:pt x="57325" y="1080"/>
                </a:lnTo>
                <a:lnTo>
                  <a:pt x="57269" y="1043"/>
                </a:lnTo>
                <a:lnTo>
                  <a:pt x="57195" y="950"/>
                </a:lnTo>
                <a:lnTo>
                  <a:pt x="57046" y="727"/>
                </a:lnTo>
                <a:lnTo>
                  <a:pt x="56897" y="522"/>
                </a:lnTo>
                <a:lnTo>
                  <a:pt x="56841" y="466"/>
                </a:lnTo>
                <a:lnTo>
                  <a:pt x="56804" y="447"/>
                </a:lnTo>
                <a:lnTo>
                  <a:pt x="56785" y="447"/>
                </a:lnTo>
                <a:lnTo>
                  <a:pt x="56804" y="429"/>
                </a:lnTo>
                <a:lnTo>
                  <a:pt x="56822" y="410"/>
                </a:lnTo>
                <a:lnTo>
                  <a:pt x="56804" y="373"/>
                </a:lnTo>
                <a:lnTo>
                  <a:pt x="56748" y="336"/>
                </a:lnTo>
                <a:lnTo>
                  <a:pt x="56692" y="336"/>
                </a:lnTo>
                <a:lnTo>
                  <a:pt x="56636" y="354"/>
                </a:lnTo>
                <a:lnTo>
                  <a:pt x="56618" y="373"/>
                </a:lnTo>
                <a:lnTo>
                  <a:pt x="56599" y="410"/>
                </a:lnTo>
                <a:lnTo>
                  <a:pt x="56599" y="447"/>
                </a:lnTo>
                <a:lnTo>
                  <a:pt x="56618" y="503"/>
                </a:lnTo>
                <a:lnTo>
                  <a:pt x="56673" y="671"/>
                </a:lnTo>
                <a:lnTo>
                  <a:pt x="56785" y="838"/>
                </a:lnTo>
                <a:lnTo>
                  <a:pt x="56915" y="1043"/>
                </a:lnTo>
                <a:lnTo>
                  <a:pt x="57064" y="1211"/>
                </a:lnTo>
                <a:lnTo>
                  <a:pt x="57139" y="1285"/>
                </a:lnTo>
                <a:lnTo>
                  <a:pt x="57213" y="1341"/>
                </a:lnTo>
                <a:lnTo>
                  <a:pt x="57344" y="1397"/>
                </a:lnTo>
                <a:lnTo>
                  <a:pt x="57437" y="1416"/>
                </a:lnTo>
                <a:lnTo>
                  <a:pt x="57511" y="1416"/>
                </a:lnTo>
                <a:lnTo>
                  <a:pt x="57567" y="1397"/>
                </a:lnTo>
                <a:lnTo>
                  <a:pt x="57623" y="1341"/>
                </a:lnTo>
                <a:lnTo>
                  <a:pt x="57660" y="1267"/>
                </a:lnTo>
                <a:lnTo>
                  <a:pt x="57753" y="1099"/>
                </a:lnTo>
                <a:lnTo>
                  <a:pt x="57865" y="894"/>
                </a:lnTo>
                <a:lnTo>
                  <a:pt x="58032" y="559"/>
                </a:lnTo>
                <a:lnTo>
                  <a:pt x="58126" y="410"/>
                </a:lnTo>
                <a:lnTo>
                  <a:pt x="58163" y="261"/>
                </a:lnTo>
                <a:lnTo>
                  <a:pt x="58181" y="224"/>
                </a:lnTo>
                <a:lnTo>
                  <a:pt x="58181" y="187"/>
                </a:lnTo>
                <a:lnTo>
                  <a:pt x="58163" y="168"/>
                </a:lnTo>
                <a:close/>
                <a:moveTo>
                  <a:pt x="18711" y="280"/>
                </a:moveTo>
                <a:lnTo>
                  <a:pt x="18674" y="299"/>
                </a:lnTo>
                <a:lnTo>
                  <a:pt x="18655" y="317"/>
                </a:lnTo>
                <a:lnTo>
                  <a:pt x="18599" y="373"/>
                </a:lnTo>
                <a:lnTo>
                  <a:pt x="18525" y="466"/>
                </a:lnTo>
                <a:lnTo>
                  <a:pt x="18376" y="634"/>
                </a:lnTo>
                <a:lnTo>
                  <a:pt x="18153" y="932"/>
                </a:lnTo>
                <a:lnTo>
                  <a:pt x="18041" y="1099"/>
                </a:lnTo>
                <a:lnTo>
                  <a:pt x="17948" y="1229"/>
                </a:lnTo>
                <a:lnTo>
                  <a:pt x="17911" y="1341"/>
                </a:lnTo>
                <a:lnTo>
                  <a:pt x="17911" y="1378"/>
                </a:lnTo>
                <a:lnTo>
                  <a:pt x="17929" y="1416"/>
                </a:lnTo>
                <a:lnTo>
                  <a:pt x="17948" y="1416"/>
                </a:lnTo>
                <a:lnTo>
                  <a:pt x="17966" y="1397"/>
                </a:lnTo>
                <a:lnTo>
                  <a:pt x="18060" y="1304"/>
                </a:lnTo>
                <a:lnTo>
                  <a:pt x="18320" y="1006"/>
                </a:lnTo>
                <a:lnTo>
                  <a:pt x="18730" y="503"/>
                </a:lnTo>
                <a:lnTo>
                  <a:pt x="18823" y="708"/>
                </a:lnTo>
                <a:lnTo>
                  <a:pt x="18972" y="1006"/>
                </a:lnTo>
                <a:lnTo>
                  <a:pt x="19046" y="1136"/>
                </a:lnTo>
                <a:lnTo>
                  <a:pt x="19139" y="1267"/>
                </a:lnTo>
                <a:lnTo>
                  <a:pt x="19214" y="1360"/>
                </a:lnTo>
                <a:lnTo>
                  <a:pt x="19307" y="1416"/>
                </a:lnTo>
                <a:lnTo>
                  <a:pt x="19363" y="1434"/>
                </a:lnTo>
                <a:lnTo>
                  <a:pt x="19400" y="1434"/>
                </a:lnTo>
                <a:lnTo>
                  <a:pt x="19437" y="1416"/>
                </a:lnTo>
                <a:lnTo>
                  <a:pt x="19456" y="1397"/>
                </a:lnTo>
                <a:lnTo>
                  <a:pt x="19456" y="1322"/>
                </a:lnTo>
                <a:lnTo>
                  <a:pt x="19419" y="1229"/>
                </a:lnTo>
                <a:lnTo>
                  <a:pt x="19288" y="1025"/>
                </a:lnTo>
                <a:lnTo>
                  <a:pt x="19177" y="857"/>
                </a:lnTo>
                <a:lnTo>
                  <a:pt x="19009" y="559"/>
                </a:lnTo>
                <a:lnTo>
                  <a:pt x="18916" y="392"/>
                </a:lnTo>
                <a:lnTo>
                  <a:pt x="18860" y="336"/>
                </a:lnTo>
                <a:lnTo>
                  <a:pt x="18823" y="299"/>
                </a:lnTo>
                <a:lnTo>
                  <a:pt x="18767" y="280"/>
                </a:lnTo>
                <a:close/>
                <a:moveTo>
                  <a:pt x="46936" y="224"/>
                </a:moveTo>
                <a:lnTo>
                  <a:pt x="46880" y="261"/>
                </a:lnTo>
                <a:lnTo>
                  <a:pt x="46787" y="354"/>
                </a:lnTo>
                <a:lnTo>
                  <a:pt x="46713" y="447"/>
                </a:lnTo>
                <a:lnTo>
                  <a:pt x="46601" y="689"/>
                </a:lnTo>
                <a:lnTo>
                  <a:pt x="46415" y="1155"/>
                </a:lnTo>
                <a:lnTo>
                  <a:pt x="46266" y="987"/>
                </a:lnTo>
                <a:lnTo>
                  <a:pt x="46024" y="745"/>
                </a:lnTo>
                <a:lnTo>
                  <a:pt x="45819" y="503"/>
                </a:lnTo>
                <a:lnTo>
                  <a:pt x="45726" y="429"/>
                </a:lnTo>
                <a:lnTo>
                  <a:pt x="45689" y="410"/>
                </a:lnTo>
                <a:lnTo>
                  <a:pt x="45651" y="429"/>
                </a:lnTo>
                <a:lnTo>
                  <a:pt x="45651" y="447"/>
                </a:lnTo>
                <a:lnTo>
                  <a:pt x="45651" y="541"/>
                </a:lnTo>
                <a:lnTo>
                  <a:pt x="45707" y="671"/>
                </a:lnTo>
                <a:lnTo>
                  <a:pt x="45782" y="801"/>
                </a:lnTo>
                <a:lnTo>
                  <a:pt x="45968" y="1043"/>
                </a:lnTo>
                <a:lnTo>
                  <a:pt x="46061" y="1174"/>
                </a:lnTo>
                <a:lnTo>
                  <a:pt x="46173" y="1285"/>
                </a:lnTo>
                <a:lnTo>
                  <a:pt x="46285" y="1378"/>
                </a:lnTo>
                <a:lnTo>
                  <a:pt x="46359" y="1416"/>
                </a:lnTo>
                <a:lnTo>
                  <a:pt x="46433" y="1434"/>
                </a:lnTo>
                <a:lnTo>
                  <a:pt x="46508" y="1397"/>
                </a:lnTo>
                <a:lnTo>
                  <a:pt x="46564" y="1341"/>
                </a:lnTo>
                <a:lnTo>
                  <a:pt x="46638" y="1248"/>
                </a:lnTo>
                <a:lnTo>
                  <a:pt x="46713" y="1099"/>
                </a:lnTo>
                <a:lnTo>
                  <a:pt x="46880" y="820"/>
                </a:lnTo>
                <a:lnTo>
                  <a:pt x="46955" y="652"/>
                </a:lnTo>
                <a:lnTo>
                  <a:pt x="46992" y="578"/>
                </a:lnTo>
                <a:lnTo>
                  <a:pt x="46992" y="503"/>
                </a:lnTo>
                <a:lnTo>
                  <a:pt x="47011" y="429"/>
                </a:lnTo>
                <a:lnTo>
                  <a:pt x="47011" y="317"/>
                </a:lnTo>
                <a:lnTo>
                  <a:pt x="46992" y="261"/>
                </a:lnTo>
                <a:lnTo>
                  <a:pt x="46973" y="224"/>
                </a:lnTo>
                <a:close/>
                <a:moveTo>
                  <a:pt x="51833" y="243"/>
                </a:moveTo>
                <a:lnTo>
                  <a:pt x="51740" y="261"/>
                </a:lnTo>
                <a:lnTo>
                  <a:pt x="51684" y="280"/>
                </a:lnTo>
                <a:lnTo>
                  <a:pt x="51647" y="317"/>
                </a:lnTo>
                <a:lnTo>
                  <a:pt x="51553" y="429"/>
                </a:lnTo>
                <a:lnTo>
                  <a:pt x="51423" y="652"/>
                </a:lnTo>
                <a:lnTo>
                  <a:pt x="51311" y="876"/>
                </a:lnTo>
                <a:lnTo>
                  <a:pt x="51218" y="1174"/>
                </a:lnTo>
                <a:lnTo>
                  <a:pt x="51181" y="1360"/>
                </a:lnTo>
                <a:lnTo>
                  <a:pt x="51181" y="1416"/>
                </a:lnTo>
                <a:lnTo>
                  <a:pt x="51218" y="1416"/>
                </a:lnTo>
                <a:lnTo>
                  <a:pt x="51311" y="1341"/>
                </a:lnTo>
                <a:lnTo>
                  <a:pt x="51404" y="1248"/>
                </a:lnTo>
                <a:lnTo>
                  <a:pt x="51498" y="1136"/>
                </a:lnTo>
                <a:lnTo>
                  <a:pt x="51572" y="1025"/>
                </a:lnTo>
                <a:lnTo>
                  <a:pt x="51684" y="764"/>
                </a:lnTo>
                <a:lnTo>
                  <a:pt x="51795" y="541"/>
                </a:lnTo>
                <a:lnTo>
                  <a:pt x="51926" y="652"/>
                </a:lnTo>
                <a:lnTo>
                  <a:pt x="52037" y="783"/>
                </a:lnTo>
                <a:lnTo>
                  <a:pt x="52131" y="913"/>
                </a:lnTo>
                <a:lnTo>
                  <a:pt x="52205" y="1062"/>
                </a:lnTo>
                <a:lnTo>
                  <a:pt x="52298" y="1267"/>
                </a:lnTo>
                <a:lnTo>
                  <a:pt x="52373" y="1378"/>
                </a:lnTo>
                <a:lnTo>
                  <a:pt x="52410" y="1416"/>
                </a:lnTo>
                <a:lnTo>
                  <a:pt x="52447" y="1434"/>
                </a:lnTo>
                <a:lnTo>
                  <a:pt x="52522" y="1434"/>
                </a:lnTo>
                <a:lnTo>
                  <a:pt x="52559" y="1416"/>
                </a:lnTo>
                <a:lnTo>
                  <a:pt x="52577" y="1378"/>
                </a:lnTo>
                <a:lnTo>
                  <a:pt x="52596" y="1341"/>
                </a:lnTo>
                <a:lnTo>
                  <a:pt x="52577" y="1211"/>
                </a:lnTo>
                <a:lnTo>
                  <a:pt x="52522" y="1080"/>
                </a:lnTo>
                <a:lnTo>
                  <a:pt x="52466" y="932"/>
                </a:lnTo>
                <a:lnTo>
                  <a:pt x="52391" y="783"/>
                </a:lnTo>
                <a:lnTo>
                  <a:pt x="52280" y="634"/>
                </a:lnTo>
                <a:lnTo>
                  <a:pt x="52112" y="429"/>
                </a:lnTo>
                <a:lnTo>
                  <a:pt x="52019" y="336"/>
                </a:lnTo>
                <a:lnTo>
                  <a:pt x="51926" y="280"/>
                </a:lnTo>
                <a:lnTo>
                  <a:pt x="51833" y="243"/>
                </a:lnTo>
                <a:close/>
                <a:moveTo>
                  <a:pt x="55649" y="205"/>
                </a:moveTo>
                <a:lnTo>
                  <a:pt x="55575" y="243"/>
                </a:lnTo>
                <a:lnTo>
                  <a:pt x="55500" y="280"/>
                </a:lnTo>
                <a:lnTo>
                  <a:pt x="55407" y="354"/>
                </a:lnTo>
                <a:lnTo>
                  <a:pt x="55314" y="447"/>
                </a:lnTo>
                <a:lnTo>
                  <a:pt x="55147" y="671"/>
                </a:lnTo>
                <a:lnTo>
                  <a:pt x="54979" y="894"/>
                </a:lnTo>
                <a:lnTo>
                  <a:pt x="54849" y="1118"/>
                </a:lnTo>
                <a:lnTo>
                  <a:pt x="54793" y="1285"/>
                </a:lnTo>
                <a:lnTo>
                  <a:pt x="54793" y="1341"/>
                </a:lnTo>
                <a:lnTo>
                  <a:pt x="54812" y="1360"/>
                </a:lnTo>
                <a:lnTo>
                  <a:pt x="54923" y="1248"/>
                </a:lnTo>
                <a:lnTo>
                  <a:pt x="55184" y="969"/>
                </a:lnTo>
                <a:lnTo>
                  <a:pt x="55445" y="671"/>
                </a:lnTo>
                <a:lnTo>
                  <a:pt x="55612" y="485"/>
                </a:lnTo>
                <a:lnTo>
                  <a:pt x="55724" y="708"/>
                </a:lnTo>
                <a:lnTo>
                  <a:pt x="55947" y="1080"/>
                </a:lnTo>
                <a:lnTo>
                  <a:pt x="56059" y="1248"/>
                </a:lnTo>
                <a:lnTo>
                  <a:pt x="56171" y="1378"/>
                </a:lnTo>
                <a:lnTo>
                  <a:pt x="56227" y="1416"/>
                </a:lnTo>
                <a:lnTo>
                  <a:pt x="56264" y="1434"/>
                </a:lnTo>
                <a:lnTo>
                  <a:pt x="56301" y="1434"/>
                </a:lnTo>
                <a:lnTo>
                  <a:pt x="56338" y="1397"/>
                </a:lnTo>
                <a:lnTo>
                  <a:pt x="56357" y="1341"/>
                </a:lnTo>
                <a:lnTo>
                  <a:pt x="56357" y="1285"/>
                </a:lnTo>
                <a:lnTo>
                  <a:pt x="56320" y="1155"/>
                </a:lnTo>
                <a:lnTo>
                  <a:pt x="56245" y="987"/>
                </a:lnTo>
                <a:lnTo>
                  <a:pt x="56133" y="820"/>
                </a:lnTo>
                <a:lnTo>
                  <a:pt x="55910" y="503"/>
                </a:lnTo>
                <a:lnTo>
                  <a:pt x="55742" y="261"/>
                </a:lnTo>
                <a:lnTo>
                  <a:pt x="55705" y="224"/>
                </a:lnTo>
                <a:lnTo>
                  <a:pt x="55649" y="205"/>
                </a:lnTo>
                <a:close/>
                <a:moveTo>
                  <a:pt x="65368" y="261"/>
                </a:moveTo>
                <a:lnTo>
                  <a:pt x="65294" y="299"/>
                </a:lnTo>
                <a:lnTo>
                  <a:pt x="65238" y="336"/>
                </a:lnTo>
                <a:lnTo>
                  <a:pt x="65182" y="392"/>
                </a:lnTo>
                <a:lnTo>
                  <a:pt x="65145" y="466"/>
                </a:lnTo>
                <a:lnTo>
                  <a:pt x="65089" y="615"/>
                </a:lnTo>
                <a:lnTo>
                  <a:pt x="65033" y="764"/>
                </a:lnTo>
                <a:lnTo>
                  <a:pt x="64977" y="913"/>
                </a:lnTo>
                <a:lnTo>
                  <a:pt x="64940" y="969"/>
                </a:lnTo>
                <a:lnTo>
                  <a:pt x="64903" y="1025"/>
                </a:lnTo>
                <a:lnTo>
                  <a:pt x="64865" y="1080"/>
                </a:lnTo>
                <a:lnTo>
                  <a:pt x="64809" y="1099"/>
                </a:lnTo>
                <a:lnTo>
                  <a:pt x="64716" y="1118"/>
                </a:lnTo>
                <a:lnTo>
                  <a:pt x="64661" y="1118"/>
                </a:lnTo>
                <a:lnTo>
                  <a:pt x="64586" y="1080"/>
                </a:lnTo>
                <a:lnTo>
                  <a:pt x="64530" y="1043"/>
                </a:lnTo>
                <a:lnTo>
                  <a:pt x="64418" y="894"/>
                </a:lnTo>
                <a:lnTo>
                  <a:pt x="64307" y="745"/>
                </a:lnTo>
                <a:lnTo>
                  <a:pt x="64214" y="578"/>
                </a:lnTo>
                <a:lnTo>
                  <a:pt x="64139" y="429"/>
                </a:lnTo>
                <a:lnTo>
                  <a:pt x="64083" y="373"/>
                </a:lnTo>
                <a:lnTo>
                  <a:pt x="64046" y="336"/>
                </a:lnTo>
                <a:lnTo>
                  <a:pt x="63990" y="317"/>
                </a:lnTo>
                <a:lnTo>
                  <a:pt x="63953" y="336"/>
                </a:lnTo>
                <a:lnTo>
                  <a:pt x="63934" y="354"/>
                </a:lnTo>
                <a:lnTo>
                  <a:pt x="63934" y="410"/>
                </a:lnTo>
                <a:lnTo>
                  <a:pt x="63990" y="578"/>
                </a:lnTo>
                <a:lnTo>
                  <a:pt x="64065" y="820"/>
                </a:lnTo>
                <a:lnTo>
                  <a:pt x="64195" y="1062"/>
                </a:lnTo>
                <a:lnTo>
                  <a:pt x="64270" y="1174"/>
                </a:lnTo>
                <a:lnTo>
                  <a:pt x="64363" y="1285"/>
                </a:lnTo>
                <a:lnTo>
                  <a:pt x="64456" y="1360"/>
                </a:lnTo>
                <a:lnTo>
                  <a:pt x="64549" y="1416"/>
                </a:lnTo>
                <a:lnTo>
                  <a:pt x="64642" y="1453"/>
                </a:lnTo>
                <a:lnTo>
                  <a:pt x="64754" y="1434"/>
                </a:lnTo>
                <a:lnTo>
                  <a:pt x="64865" y="1397"/>
                </a:lnTo>
                <a:lnTo>
                  <a:pt x="64996" y="1304"/>
                </a:lnTo>
                <a:lnTo>
                  <a:pt x="65052" y="1229"/>
                </a:lnTo>
                <a:lnTo>
                  <a:pt x="65089" y="1155"/>
                </a:lnTo>
                <a:lnTo>
                  <a:pt x="65163" y="987"/>
                </a:lnTo>
                <a:lnTo>
                  <a:pt x="65219" y="820"/>
                </a:lnTo>
                <a:lnTo>
                  <a:pt x="65256" y="727"/>
                </a:lnTo>
                <a:lnTo>
                  <a:pt x="65312" y="652"/>
                </a:lnTo>
                <a:lnTo>
                  <a:pt x="65424" y="578"/>
                </a:lnTo>
                <a:lnTo>
                  <a:pt x="65591" y="447"/>
                </a:lnTo>
                <a:lnTo>
                  <a:pt x="65647" y="392"/>
                </a:lnTo>
                <a:lnTo>
                  <a:pt x="65685" y="336"/>
                </a:lnTo>
                <a:lnTo>
                  <a:pt x="65666" y="299"/>
                </a:lnTo>
                <a:lnTo>
                  <a:pt x="65647" y="280"/>
                </a:lnTo>
                <a:lnTo>
                  <a:pt x="65554" y="261"/>
                </a:lnTo>
                <a:close/>
                <a:moveTo>
                  <a:pt x="13833" y="75"/>
                </a:moveTo>
                <a:lnTo>
                  <a:pt x="13777" y="94"/>
                </a:lnTo>
                <a:lnTo>
                  <a:pt x="13647" y="187"/>
                </a:lnTo>
                <a:lnTo>
                  <a:pt x="13517" y="299"/>
                </a:lnTo>
                <a:lnTo>
                  <a:pt x="13405" y="429"/>
                </a:lnTo>
                <a:lnTo>
                  <a:pt x="13293" y="559"/>
                </a:lnTo>
                <a:lnTo>
                  <a:pt x="13088" y="857"/>
                </a:lnTo>
                <a:lnTo>
                  <a:pt x="12921" y="1155"/>
                </a:lnTo>
                <a:lnTo>
                  <a:pt x="12698" y="652"/>
                </a:lnTo>
                <a:lnTo>
                  <a:pt x="12530" y="354"/>
                </a:lnTo>
                <a:lnTo>
                  <a:pt x="12474" y="280"/>
                </a:lnTo>
                <a:lnTo>
                  <a:pt x="12437" y="243"/>
                </a:lnTo>
                <a:lnTo>
                  <a:pt x="12418" y="243"/>
                </a:lnTo>
                <a:lnTo>
                  <a:pt x="12455" y="503"/>
                </a:lnTo>
                <a:lnTo>
                  <a:pt x="12493" y="745"/>
                </a:lnTo>
                <a:lnTo>
                  <a:pt x="12567" y="1006"/>
                </a:lnTo>
                <a:lnTo>
                  <a:pt x="12660" y="1248"/>
                </a:lnTo>
                <a:lnTo>
                  <a:pt x="12716" y="1341"/>
                </a:lnTo>
                <a:lnTo>
                  <a:pt x="12772" y="1416"/>
                </a:lnTo>
                <a:lnTo>
                  <a:pt x="12846" y="1471"/>
                </a:lnTo>
                <a:lnTo>
                  <a:pt x="12921" y="1471"/>
                </a:lnTo>
                <a:lnTo>
                  <a:pt x="12995" y="1453"/>
                </a:lnTo>
                <a:lnTo>
                  <a:pt x="13070" y="1378"/>
                </a:lnTo>
                <a:lnTo>
                  <a:pt x="13219" y="1192"/>
                </a:lnTo>
                <a:lnTo>
                  <a:pt x="13349" y="987"/>
                </a:lnTo>
                <a:lnTo>
                  <a:pt x="13479" y="783"/>
                </a:lnTo>
                <a:lnTo>
                  <a:pt x="13628" y="578"/>
                </a:lnTo>
                <a:lnTo>
                  <a:pt x="13796" y="410"/>
                </a:lnTo>
                <a:lnTo>
                  <a:pt x="13889" y="317"/>
                </a:lnTo>
                <a:lnTo>
                  <a:pt x="13908" y="261"/>
                </a:lnTo>
                <a:lnTo>
                  <a:pt x="13926" y="224"/>
                </a:lnTo>
                <a:lnTo>
                  <a:pt x="13908" y="168"/>
                </a:lnTo>
                <a:lnTo>
                  <a:pt x="13908" y="112"/>
                </a:lnTo>
                <a:lnTo>
                  <a:pt x="13889" y="94"/>
                </a:lnTo>
                <a:lnTo>
                  <a:pt x="13852" y="75"/>
                </a:lnTo>
                <a:close/>
                <a:moveTo>
                  <a:pt x="19884" y="131"/>
                </a:moveTo>
                <a:lnTo>
                  <a:pt x="19865" y="150"/>
                </a:lnTo>
                <a:lnTo>
                  <a:pt x="19847" y="224"/>
                </a:lnTo>
                <a:lnTo>
                  <a:pt x="19828" y="317"/>
                </a:lnTo>
                <a:lnTo>
                  <a:pt x="19847" y="392"/>
                </a:lnTo>
                <a:lnTo>
                  <a:pt x="19865" y="485"/>
                </a:lnTo>
                <a:lnTo>
                  <a:pt x="19903" y="559"/>
                </a:lnTo>
                <a:lnTo>
                  <a:pt x="19996" y="745"/>
                </a:lnTo>
                <a:lnTo>
                  <a:pt x="20126" y="913"/>
                </a:lnTo>
                <a:lnTo>
                  <a:pt x="20294" y="1080"/>
                </a:lnTo>
                <a:lnTo>
                  <a:pt x="20443" y="1229"/>
                </a:lnTo>
                <a:lnTo>
                  <a:pt x="20703" y="1434"/>
                </a:lnTo>
                <a:lnTo>
                  <a:pt x="20778" y="1471"/>
                </a:lnTo>
                <a:lnTo>
                  <a:pt x="20834" y="1453"/>
                </a:lnTo>
                <a:lnTo>
                  <a:pt x="20871" y="1397"/>
                </a:lnTo>
                <a:lnTo>
                  <a:pt x="20889" y="1341"/>
                </a:lnTo>
                <a:lnTo>
                  <a:pt x="20945" y="1174"/>
                </a:lnTo>
                <a:lnTo>
                  <a:pt x="20964" y="1062"/>
                </a:lnTo>
                <a:lnTo>
                  <a:pt x="21020" y="913"/>
                </a:lnTo>
                <a:lnTo>
                  <a:pt x="21113" y="727"/>
                </a:lnTo>
                <a:lnTo>
                  <a:pt x="21206" y="541"/>
                </a:lnTo>
                <a:lnTo>
                  <a:pt x="21225" y="466"/>
                </a:lnTo>
                <a:lnTo>
                  <a:pt x="21225" y="410"/>
                </a:lnTo>
                <a:lnTo>
                  <a:pt x="21206" y="354"/>
                </a:lnTo>
                <a:lnTo>
                  <a:pt x="21169" y="317"/>
                </a:lnTo>
                <a:lnTo>
                  <a:pt x="21132" y="299"/>
                </a:lnTo>
                <a:lnTo>
                  <a:pt x="21094" y="317"/>
                </a:lnTo>
                <a:lnTo>
                  <a:pt x="21057" y="354"/>
                </a:lnTo>
                <a:lnTo>
                  <a:pt x="21001" y="392"/>
                </a:lnTo>
                <a:lnTo>
                  <a:pt x="20908" y="541"/>
                </a:lnTo>
                <a:lnTo>
                  <a:pt x="20834" y="689"/>
                </a:lnTo>
                <a:lnTo>
                  <a:pt x="20759" y="857"/>
                </a:lnTo>
                <a:lnTo>
                  <a:pt x="20666" y="1080"/>
                </a:lnTo>
                <a:lnTo>
                  <a:pt x="20517" y="950"/>
                </a:lnTo>
                <a:lnTo>
                  <a:pt x="20387" y="801"/>
                </a:lnTo>
                <a:lnTo>
                  <a:pt x="20275" y="634"/>
                </a:lnTo>
                <a:lnTo>
                  <a:pt x="20163" y="447"/>
                </a:lnTo>
                <a:lnTo>
                  <a:pt x="20089" y="336"/>
                </a:lnTo>
                <a:lnTo>
                  <a:pt x="20014" y="187"/>
                </a:lnTo>
                <a:lnTo>
                  <a:pt x="19959" y="150"/>
                </a:lnTo>
                <a:lnTo>
                  <a:pt x="19903" y="131"/>
                </a:lnTo>
                <a:close/>
                <a:moveTo>
                  <a:pt x="33419" y="261"/>
                </a:moveTo>
                <a:lnTo>
                  <a:pt x="33345" y="299"/>
                </a:lnTo>
                <a:lnTo>
                  <a:pt x="33270" y="373"/>
                </a:lnTo>
                <a:lnTo>
                  <a:pt x="33196" y="485"/>
                </a:lnTo>
                <a:lnTo>
                  <a:pt x="33103" y="615"/>
                </a:lnTo>
                <a:lnTo>
                  <a:pt x="32954" y="876"/>
                </a:lnTo>
                <a:lnTo>
                  <a:pt x="32861" y="1043"/>
                </a:lnTo>
                <a:lnTo>
                  <a:pt x="32768" y="1229"/>
                </a:lnTo>
                <a:lnTo>
                  <a:pt x="32712" y="1416"/>
                </a:lnTo>
                <a:lnTo>
                  <a:pt x="32712" y="1453"/>
                </a:lnTo>
                <a:lnTo>
                  <a:pt x="32712" y="1471"/>
                </a:lnTo>
                <a:lnTo>
                  <a:pt x="32731" y="1471"/>
                </a:lnTo>
                <a:lnTo>
                  <a:pt x="32786" y="1453"/>
                </a:lnTo>
                <a:lnTo>
                  <a:pt x="32898" y="1360"/>
                </a:lnTo>
                <a:lnTo>
                  <a:pt x="32973" y="1267"/>
                </a:lnTo>
                <a:lnTo>
                  <a:pt x="33047" y="1174"/>
                </a:lnTo>
                <a:lnTo>
                  <a:pt x="33196" y="950"/>
                </a:lnTo>
                <a:lnTo>
                  <a:pt x="33326" y="727"/>
                </a:lnTo>
                <a:lnTo>
                  <a:pt x="33475" y="522"/>
                </a:lnTo>
                <a:lnTo>
                  <a:pt x="33568" y="727"/>
                </a:lnTo>
                <a:lnTo>
                  <a:pt x="33699" y="987"/>
                </a:lnTo>
                <a:lnTo>
                  <a:pt x="33792" y="1118"/>
                </a:lnTo>
                <a:lnTo>
                  <a:pt x="33866" y="1229"/>
                </a:lnTo>
                <a:lnTo>
                  <a:pt x="33959" y="1322"/>
                </a:lnTo>
                <a:lnTo>
                  <a:pt x="34015" y="1341"/>
                </a:lnTo>
                <a:lnTo>
                  <a:pt x="34071" y="1360"/>
                </a:lnTo>
                <a:lnTo>
                  <a:pt x="34108" y="1360"/>
                </a:lnTo>
                <a:lnTo>
                  <a:pt x="34146" y="1341"/>
                </a:lnTo>
                <a:lnTo>
                  <a:pt x="34183" y="1322"/>
                </a:lnTo>
                <a:lnTo>
                  <a:pt x="34183" y="1285"/>
                </a:lnTo>
                <a:lnTo>
                  <a:pt x="34164" y="1211"/>
                </a:lnTo>
                <a:lnTo>
                  <a:pt x="34127" y="1118"/>
                </a:lnTo>
                <a:lnTo>
                  <a:pt x="33997" y="932"/>
                </a:lnTo>
                <a:lnTo>
                  <a:pt x="33903" y="801"/>
                </a:lnTo>
                <a:lnTo>
                  <a:pt x="33810" y="634"/>
                </a:lnTo>
                <a:lnTo>
                  <a:pt x="33717" y="429"/>
                </a:lnTo>
                <a:lnTo>
                  <a:pt x="33661" y="354"/>
                </a:lnTo>
                <a:lnTo>
                  <a:pt x="33587" y="299"/>
                </a:lnTo>
                <a:lnTo>
                  <a:pt x="33513" y="261"/>
                </a:lnTo>
                <a:close/>
                <a:moveTo>
                  <a:pt x="59112" y="299"/>
                </a:moveTo>
                <a:lnTo>
                  <a:pt x="59019" y="354"/>
                </a:lnTo>
                <a:lnTo>
                  <a:pt x="58926" y="429"/>
                </a:lnTo>
                <a:lnTo>
                  <a:pt x="58852" y="541"/>
                </a:lnTo>
                <a:lnTo>
                  <a:pt x="58777" y="652"/>
                </a:lnTo>
                <a:lnTo>
                  <a:pt x="58647" y="913"/>
                </a:lnTo>
                <a:lnTo>
                  <a:pt x="58554" y="1174"/>
                </a:lnTo>
                <a:lnTo>
                  <a:pt x="58498" y="1360"/>
                </a:lnTo>
                <a:lnTo>
                  <a:pt x="58498" y="1453"/>
                </a:lnTo>
                <a:lnTo>
                  <a:pt x="58517" y="1453"/>
                </a:lnTo>
                <a:lnTo>
                  <a:pt x="58535" y="1434"/>
                </a:lnTo>
                <a:lnTo>
                  <a:pt x="58610" y="1378"/>
                </a:lnTo>
                <a:lnTo>
                  <a:pt x="58740" y="1155"/>
                </a:lnTo>
                <a:lnTo>
                  <a:pt x="58889" y="913"/>
                </a:lnTo>
                <a:lnTo>
                  <a:pt x="58982" y="745"/>
                </a:lnTo>
                <a:lnTo>
                  <a:pt x="59056" y="671"/>
                </a:lnTo>
                <a:lnTo>
                  <a:pt x="59131" y="615"/>
                </a:lnTo>
                <a:lnTo>
                  <a:pt x="59205" y="596"/>
                </a:lnTo>
                <a:lnTo>
                  <a:pt x="59261" y="615"/>
                </a:lnTo>
                <a:lnTo>
                  <a:pt x="59317" y="652"/>
                </a:lnTo>
                <a:lnTo>
                  <a:pt x="59354" y="708"/>
                </a:lnTo>
                <a:lnTo>
                  <a:pt x="59466" y="894"/>
                </a:lnTo>
                <a:lnTo>
                  <a:pt x="59559" y="1043"/>
                </a:lnTo>
                <a:lnTo>
                  <a:pt x="59708" y="1285"/>
                </a:lnTo>
                <a:lnTo>
                  <a:pt x="59801" y="1378"/>
                </a:lnTo>
                <a:lnTo>
                  <a:pt x="59876" y="1453"/>
                </a:lnTo>
                <a:lnTo>
                  <a:pt x="59932" y="1471"/>
                </a:lnTo>
                <a:lnTo>
                  <a:pt x="59969" y="1471"/>
                </a:lnTo>
                <a:lnTo>
                  <a:pt x="60006" y="1453"/>
                </a:lnTo>
                <a:lnTo>
                  <a:pt x="60043" y="1434"/>
                </a:lnTo>
                <a:lnTo>
                  <a:pt x="60062" y="1397"/>
                </a:lnTo>
                <a:lnTo>
                  <a:pt x="60062" y="1341"/>
                </a:lnTo>
                <a:lnTo>
                  <a:pt x="60043" y="1229"/>
                </a:lnTo>
                <a:lnTo>
                  <a:pt x="59969" y="1099"/>
                </a:lnTo>
                <a:lnTo>
                  <a:pt x="59876" y="950"/>
                </a:lnTo>
                <a:lnTo>
                  <a:pt x="59690" y="708"/>
                </a:lnTo>
                <a:lnTo>
                  <a:pt x="59559" y="541"/>
                </a:lnTo>
                <a:lnTo>
                  <a:pt x="59447" y="392"/>
                </a:lnTo>
                <a:lnTo>
                  <a:pt x="59336" y="317"/>
                </a:lnTo>
                <a:lnTo>
                  <a:pt x="59224" y="299"/>
                </a:lnTo>
                <a:close/>
                <a:moveTo>
                  <a:pt x="78810" y="112"/>
                </a:moveTo>
                <a:lnTo>
                  <a:pt x="78810" y="150"/>
                </a:lnTo>
                <a:lnTo>
                  <a:pt x="78810" y="187"/>
                </a:lnTo>
                <a:lnTo>
                  <a:pt x="78885" y="299"/>
                </a:lnTo>
                <a:lnTo>
                  <a:pt x="79071" y="559"/>
                </a:lnTo>
                <a:lnTo>
                  <a:pt x="79220" y="745"/>
                </a:lnTo>
                <a:lnTo>
                  <a:pt x="79294" y="857"/>
                </a:lnTo>
                <a:lnTo>
                  <a:pt x="79369" y="1006"/>
                </a:lnTo>
                <a:lnTo>
                  <a:pt x="79536" y="1285"/>
                </a:lnTo>
                <a:lnTo>
                  <a:pt x="79611" y="1397"/>
                </a:lnTo>
                <a:lnTo>
                  <a:pt x="79667" y="1434"/>
                </a:lnTo>
                <a:lnTo>
                  <a:pt x="79704" y="1453"/>
                </a:lnTo>
                <a:lnTo>
                  <a:pt x="79760" y="1471"/>
                </a:lnTo>
                <a:lnTo>
                  <a:pt x="79797" y="1453"/>
                </a:lnTo>
                <a:lnTo>
                  <a:pt x="79853" y="1434"/>
                </a:lnTo>
                <a:lnTo>
                  <a:pt x="79909" y="1378"/>
                </a:lnTo>
                <a:lnTo>
                  <a:pt x="80020" y="1248"/>
                </a:lnTo>
                <a:lnTo>
                  <a:pt x="80095" y="1080"/>
                </a:lnTo>
                <a:lnTo>
                  <a:pt x="80225" y="727"/>
                </a:lnTo>
                <a:lnTo>
                  <a:pt x="80262" y="429"/>
                </a:lnTo>
                <a:lnTo>
                  <a:pt x="80281" y="280"/>
                </a:lnTo>
                <a:lnTo>
                  <a:pt x="80262" y="243"/>
                </a:lnTo>
                <a:lnTo>
                  <a:pt x="80244" y="261"/>
                </a:lnTo>
                <a:lnTo>
                  <a:pt x="80114" y="485"/>
                </a:lnTo>
                <a:lnTo>
                  <a:pt x="80002" y="708"/>
                </a:lnTo>
                <a:lnTo>
                  <a:pt x="79778" y="1155"/>
                </a:lnTo>
                <a:lnTo>
                  <a:pt x="79648" y="894"/>
                </a:lnTo>
                <a:lnTo>
                  <a:pt x="79462" y="615"/>
                </a:lnTo>
                <a:lnTo>
                  <a:pt x="79369" y="485"/>
                </a:lnTo>
                <a:lnTo>
                  <a:pt x="79276" y="354"/>
                </a:lnTo>
                <a:lnTo>
                  <a:pt x="79164" y="261"/>
                </a:lnTo>
                <a:lnTo>
                  <a:pt x="79034" y="187"/>
                </a:lnTo>
                <a:lnTo>
                  <a:pt x="78885" y="112"/>
                </a:lnTo>
                <a:close/>
                <a:moveTo>
                  <a:pt x="17464" y="205"/>
                </a:moveTo>
                <a:lnTo>
                  <a:pt x="17427" y="224"/>
                </a:lnTo>
                <a:lnTo>
                  <a:pt x="17389" y="243"/>
                </a:lnTo>
                <a:lnTo>
                  <a:pt x="17333" y="354"/>
                </a:lnTo>
                <a:lnTo>
                  <a:pt x="17278" y="485"/>
                </a:lnTo>
                <a:lnTo>
                  <a:pt x="17166" y="820"/>
                </a:lnTo>
                <a:lnTo>
                  <a:pt x="17091" y="969"/>
                </a:lnTo>
                <a:lnTo>
                  <a:pt x="17017" y="1080"/>
                </a:lnTo>
                <a:lnTo>
                  <a:pt x="16980" y="1118"/>
                </a:lnTo>
                <a:lnTo>
                  <a:pt x="16942" y="1155"/>
                </a:lnTo>
                <a:lnTo>
                  <a:pt x="16887" y="1155"/>
                </a:lnTo>
                <a:lnTo>
                  <a:pt x="16849" y="1136"/>
                </a:lnTo>
                <a:lnTo>
                  <a:pt x="16812" y="1118"/>
                </a:lnTo>
                <a:lnTo>
                  <a:pt x="16775" y="1080"/>
                </a:lnTo>
                <a:lnTo>
                  <a:pt x="16682" y="950"/>
                </a:lnTo>
                <a:lnTo>
                  <a:pt x="16533" y="652"/>
                </a:lnTo>
                <a:lnTo>
                  <a:pt x="16440" y="503"/>
                </a:lnTo>
                <a:lnTo>
                  <a:pt x="16365" y="392"/>
                </a:lnTo>
                <a:lnTo>
                  <a:pt x="16272" y="317"/>
                </a:lnTo>
                <a:lnTo>
                  <a:pt x="16235" y="299"/>
                </a:lnTo>
                <a:lnTo>
                  <a:pt x="16198" y="299"/>
                </a:lnTo>
                <a:lnTo>
                  <a:pt x="16179" y="336"/>
                </a:lnTo>
                <a:lnTo>
                  <a:pt x="16179" y="373"/>
                </a:lnTo>
                <a:lnTo>
                  <a:pt x="16216" y="522"/>
                </a:lnTo>
                <a:lnTo>
                  <a:pt x="16291" y="727"/>
                </a:lnTo>
                <a:lnTo>
                  <a:pt x="16403" y="969"/>
                </a:lnTo>
                <a:lnTo>
                  <a:pt x="16551" y="1174"/>
                </a:lnTo>
                <a:lnTo>
                  <a:pt x="16700" y="1360"/>
                </a:lnTo>
                <a:lnTo>
                  <a:pt x="16775" y="1434"/>
                </a:lnTo>
                <a:lnTo>
                  <a:pt x="16849" y="1471"/>
                </a:lnTo>
                <a:lnTo>
                  <a:pt x="16942" y="1490"/>
                </a:lnTo>
                <a:lnTo>
                  <a:pt x="17017" y="1490"/>
                </a:lnTo>
                <a:lnTo>
                  <a:pt x="17091" y="1453"/>
                </a:lnTo>
                <a:lnTo>
                  <a:pt x="17147" y="1378"/>
                </a:lnTo>
                <a:lnTo>
                  <a:pt x="17203" y="1304"/>
                </a:lnTo>
                <a:lnTo>
                  <a:pt x="17259" y="1211"/>
                </a:lnTo>
                <a:lnTo>
                  <a:pt x="17352" y="1006"/>
                </a:lnTo>
                <a:lnTo>
                  <a:pt x="17408" y="838"/>
                </a:lnTo>
                <a:lnTo>
                  <a:pt x="17445" y="689"/>
                </a:lnTo>
                <a:lnTo>
                  <a:pt x="17501" y="447"/>
                </a:lnTo>
                <a:lnTo>
                  <a:pt x="17501" y="317"/>
                </a:lnTo>
                <a:lnTo>
                  <a:pt x="17501" y="243"/>
                </a:lnTo>
                <a:lnTo>
                  <a:pt x="17482" y="205"/>
                </a:lnTo>
                <a:close/>
                <a:moveTo>
                  <a:pt x="29714" y="336"/>
                </a:moveTo>
                <a:lnTo>
                  <a:pt x="29621" y="373"/>
                </a:lnTo>
                <a:lnTo>
                  <a:pt x="29528" y="429"/>
                </a:lnTo>
                <a:lnTo>
                  <a:pt x="29323" y="634"/>
                </a:lnTo>
                <a:lnTo>
                  <a:pt x="29026" y="969"/>
                </a:lnTo>
                <a:lnTo>
                  <a:pt x="28895" y="1136"/>
                </a:lnTo>
                <a:lnTo>
                  <a:pt x="28802" y="1285"/>
                </a:lnTo>
                <a:lnTo>
                  <a:pt x="28765" y="1360"/>
                </a:lnTo>
                <a:lnTo>
                  <a:pt x="28746" y="1416"/>
                </a:lnTo>
                <a:lnTo>
                  <a:pt x="28746" y="1453"/>
                </a:lnTo>
                <a:lnTo>
                  <a:pt x="28765" y="1490"/>
                </a:lnTo>
                <a:lnTo>
                  <a:pt x="28802" y="1490"/>
                </a:lnTo>
                <a:lnTo>
                  <a:pt x="28839" y="1471"/>
                </a:lnTo>
                <a:lnTo>
                  <a:pt x="28951" y="1397"/>
                </a:lnTo>
                <a:lnTo>
                  <a:pt x="29230" y="1118"/>
                </a:lnTo>
                <a:lnTo>
                  <a:pt x="29398" y="950"/>
                </a:lnTo>
                <a:lnTo>
                  <a:pt x="29547" y="820"/>
                </a:lnTo>
                <a:lnTo>
                  <a:pt x="29677" y="708"/>
                </a:lnTo>
                <a:lnTo>
                  <a:pt x="29733" y="671"/>
                </a:lnTo>
                <a:lnTo>
                  <a:pt x="29882" y="671"/>
                </a:lnTo>
                <a:lnTo>
                  <a:pt x="29975" y="708"/>
                </a:lnTo>
                <a:lnTo>
                  <a:pt x="30050" y="764"/>
                </a:lnTo>
                <a:lnTo>
                  <a:pt x="30124" y="820"/>
                </a:lnTo>
                <a:lnTo>
                  <a:pt x="30254" y="969"/>
                </a:lnTo>
                <a:lnTo>
                  <a:pt x="30385" y="1136"/>
                </a:lnTo>
                <a:lnTo>
                  <a:pt x="30496" y="1304"/>
                </a:lnTo>
                <a:lnTo>
                  <a:pt x="30589" y="1378"/>
                </a:lnTo>
                <a:lnTo>
                  <a:pt x="30627" y="1397"/>
                </a:lnTo>
                <a:lnTo>
                  <a:pt x="30664" y="1397"/>
                </a:lnTo>
                <a:lnTo>
                  <a:pt x="30738" y="1378"/>
                </a:lnTo>
                <a:lnTo>
                  <a:pt x="30776" y="1322"/>
                </a:lnTo>
                <a:lnTo>
                  <a:pt x="30776" y="1248"/>
                </a:lnTo>
                <a:lnTo>
                  <a:pt x="30776" y="1211"/>
                </a:lnTo>
                <a:lnTo>
                  <a:pt x="30757" y="1192"/>
                </a:lnTo>
                <a:lnTo>
                  <a:pt x="30515" y="876"/>
                </a:lnTo>
                <a:lnTo>
                  <a:pt x="30366" y="708"/>
                </a:lnTo>
                <a:lnTo>
                  <a:pt x="30217" y="541"/>
                </a:lnTo>
                <a:lnTo>
                  <a:pt x="30068" y="410"/>
                </a:lnTo>
                <a:lnTo>
                  <a:pt x="29975" y="373"/>
                </a:lnTo>
                <a:lnTo>
                  <a:pt x="29882" y="336"/>
                </a:lnTo>
                <a:close/>
                <a:moveTo>
                  <a:pt x="72871" y="187"/>
                </a:moveTo>
                <a:lnTo>
                  <a:pt x="72834" y="205"/>
                </a:lnTo>
                <a:lnTo>
                  <a:pt x="72797" y="224"/>
                </a:lnTo>
                <a:lnTo>
                  <a:pt x="72759" y="261"/>
                </a:lnTo>
                <a:lnTo>
                  <a:pt x="72610" y="503"/>
                </a:lnTo>
                <a:lnTo>
                  <a:pt x="72424" y="745"/>
                </a:lnTo>
                <a:lnTo>
                  <a:pt x="72238" y="969"/>
                </a:lnTo>
                <a:lnTo>
                  <a:pt x="72033" y="1192"/>
                </a:lnTo>
                <a:lnTo>
                  <a:pt x="71903" y="969"/>
                </a:lnTo>
                <a:lnTo>
                  <a:pt x="71698" y="615"/>
                </a:lnTo>
                <a:lnTo>
                  <a:pt x="71586" y="447"/>
                </a:lnTo>
                <a:lnTo>
                  <a:pt x="71493" y="317"/>
                </a:lnTo>
                <a:lnTo>
                  <a:pt x="71400" y="243"/>
                </a:lnTo>
                <a:lnTo>
                  <a:pt x="71363" y="224"/>
                </a:lnTo>
                <a:lnTo>
                  <a:pt x="71344" y="243"/>
                </a:lnTo>
                <a:lnTo>
                  <a:pt x="71326" y="280"/>
                </a:lnTo>
                <a:lnTo>
                  <a:pt x="71326" y="336"/>
                </a:lnTo>
                <a:lnTo>
                  <a:pt x="71363" y="485"/>
                </a:lnTo>
                <a:lnTo>
                  <a:pt x="71419" y="671"/>
                </a:lnTo>
                <a:lnTo>
                  <a:pt x="71512" y="876"/>
                </a:lnTo>
                <a:lnTo>
                  <a:pt x="71717" y="1267"/>
                </a:lnTo>
                <a:lnTo>
                  <a:pt x="71810" y="1397"/>
                </a:lnTo>
                <a:lnTo>
                  <a:pt x="71884" y="1471"/>
                </a:lnTo>
                <a:lnTo>
                  <a:pt x="71940" y="1490"/>
                </a:lnTo>
                <a:lnTo>
                  <a:pt x="72052" y="1490"/>
                </a:lnTo>
                <a:lnTo>
                  <a:pt x="72108" y="1471"/>
                </a:lnTo>
                <a:lnTo>
                  <a:pt x="72238" y="1397"/>
                </a:lnTo>
                <a:lnTo>
                  <a:pt x="72368" y="1285"/>
                </a:lnTo>
                <a:lnTo>
                  <a:pt x="72480" y="1174"/>
                </a:lnTo>
                <a:lnTo>
                  <a:pt x="72592" y="1043"/>
                </a:lnTo>
                <a:lnTo>
                  <a:pt x="72759" y="820"/>
                </a:lnTo>
                <a:lnTo>
                  <a:pt x="72927" y="578"/>
                </a:lnTo>
                <a:lnTo>
                  <a:pt x="73001" y="429"/>
                </a:lnTo>
                <a:lnTo>
                  <a:pt x="73020" y="373"/>
                </a:lnTo>
                <a:lnTo>
                  <a:pt x="73020" y="299"/>
                </a:lnTo>
                <a:lnTo>
                  <a:pt x="73001" y="261"/>
                </a:lnTo>
                <a:lnTo>
                  <a:pt x="72983" y="243"/>
                </a:lnTo>
                <a:lnTo>
                  <a:pt x="72908" y="187"/>
                </a:lnTo>
                <a:close/>
                <a:moveTo>
                  <a:pt x="40718" y="168"/>
                </a:moveTo>
                <a:lnTo>
                  <a:pt x="40643" y="205"/>
                </a:lnTo>
                <a:lnTo>
                  <a:pt x="40569" y="261"/>
                </a:lnTo>
                <a:lnTo>
                  <a:pt x="40476" y="354"/>
                </a:lnTo>
                <a:lnTo>
                  <a:pt x="40401" y="447"/>
                </a:lnTo>
                <a:lnTo>
                  <a:pt x="40252" y="671"/>
                </a:lnTo>
                <a:lnTo>
                  <a:pt x="40159" y="838"/>
                </a:lnTo>
                <a:lnTo>
                  <a:pt x="40085" y="969"/>
                </a:lnTo>
                <a:lnTo>
                  <a:pt x="40010" y="1155"/>
                </a:lnTo>
                <a:lnTo>
                  <a:pt x="39992" y="1248"/>
                </a:lnTo>
                <a:lnTo>
                  <a:pt x="39992" y="1322"/>
                </a:lnTo>
                <a:lnTo>
                  <a:pt x="40010" y="1341"/>
                </a:lnTo>
                <a:lnTo>
                  <a:pt x="40010" y="1360"/>
                </a:lnTo>
                <a:lnTo>
                  <a:pt x="40047" y="1378"/>
                </a:lnTo>
                <a:lnTo>
                  <a:pt x="40085" y="1360"/>
                </a:lnTo>
                <a:lnTo>
                  <a:pt x="40159" y="1322"/>
                </a:lnTo>
                <a:lnTo>
                  <a:pt x="40252" y="1229"/>
                </a:lnTo>
                <a:lnTo>
                  <a:pt x="40438" y="987"/>
                </a:lnTo>
                <a:lnTo>
                  <a:pt x="40625" y="708"/>
                </a:lnTo>
                <a:lnTo>
                  <a:pt x="40755" y="503"/>
                </a:lnTo>
                <a:lnTo>
                  <a:pt x="40885" y="727"/>
                </a:lnTo>
                <a:lnTo>
                  <a:pt x="41090" y="1062"/>
                </a:lnTo>
                <a:lnTo>
                  <a:pt x="41183" y="1211"/>
                </a:lnTo>
                <a:lnTo>
                  <a:pt x="41295" y="1360"/>
                </a:lnTo>
                <a:lnTo>
                  <a:pt x="41407" y="1453"/>
                </a:lnTo>
                <a:lnTo>
                  <a:pt x="41462" y="1490"/>
                </a:lnTo>
                <a:lnTo>
                  <a:pt x="41518" y="1490"/>
                </a:lnTo>
                <a:lnTo>
                  <a:pt x="41574" y="1509"/>
                </a:lnTo>
                <a:lnTo>
                  <a:pt x="41611" y="1490"/>
                </a:lnTo>
                <a:lnTo>
                  <a:pt x="41649" y="1471"/>
                </a:lnTo>
                <a:lnTo>
                  <a:pt x="41649" y="1434"/>
                </a:lnTo>
                <a:lnTo>
                  <a:pt x="41630" y="1341"/>
                </a:lnTo>
                <a:lnTo>
                  <a:pt x="41574" y="1211"/>
                </a:lnTo>
                <a:lnTo>
                  <a:pt x="41425" y="987"/>
                </a:lnTo>
                <a:lnTo>
                  <a:pt x="41313" y="820"/>
                </a:lnTo>
                <a:lnTo>
                  <a:pt x="41202" y="652"/>
                </a:lnTo>
                <a:lnTo>
                  <a:pt x="41071" y="429"/>
                </a:lnTo>
                <a:lnTo>
                  <a:pt x="40978" y="317"/>
                </a:lnTo>
                <a:lnTo>
                  <a:pt x="40904" y="243"/>
                </a:lnTo>
                <a:lnTo>
                  <a:pt x="40811" y="187"/>
                </a:lnTo>
                <a:lnTo>
                  <a:pt x="40774" y="168"/>
                </a:lnTo>
                <a:close/>
                <a:moveTo>
                  <a:pt x="43455" y="112"/>
                </a:moveTo>
                <a:lnTo>
                  <a:pt x="43399" y="150"/>
                </a:lnTo>
                <a:lnTo>
                  <a:pt x="43343" y="187"/>
                </a:lnTo>
                <a:lnTo>
                  <a:pt x="43194" y="336"/>
                </a:lnTo>
                <a:lnTo>
                  <a:pt x="43026" y="541"/>
                </a:lnTo>
                <a:lnTo>
                  <a:pt x="42728" y="969"/>
                </a:lnTo>
                <a:lnTo>
                  <a:pt x="42561" y="1211"/>
                </a:lnTo>
                <a:lnTo>
                  <a:pt x="42300" y="857"/>
                </a:lnTo>
                <a:lnTo>
                  <a:pt x="42040" y="503"/>
                </a:lnTo>
                <a:lnTo>
                  <a:pt x="41946" y="373"/>
                </a:lnTo>
                <a:lnTo>
                  <a:pt x="41853" y="280"/>
                </a:lnTo>
                <a:lnTo>
                  <a:pt x="41816" y="261"/>
                </a:lnTo>
                <a:lnTo>
                  <a:pt x="41798" y="299"/>
                </a:lnTo>
                <a:lnTo>
                  <a:pt x="41798" y="354"/>
                </a:lnTo>
                <a:lnTo>
                  <a:pt x="41835" y="485"/>
                </a:lnTo>
                <a:lnTo>
                  <a:pt x="41872" y="596"/>
                </a:lnTo>
                <a:lnTo>
                  <a:pt x="41946" y="745"/>
                </a:lnTo>
                <a:lnTo>
                  <a:pt x="42058" y="950"/>
                </a:lnTo>
                <a:lnTo>
                  <a:pt x="42189" y="1136"/>
                </a:lnTo>
                <a:lnTo>
                  <a:pt x="42337" y="1322"/>
                </a:lnTo>
                <a:lnTo>
                  <a:pt x="42468" y="1453"/>
                </a:lnTo>
                <a:lnTo>
                  <a:pt x="42524" y="1490"/>
                </a:lnTo>
                <a:lnTo>
                  <a:pt x="42580" y="1509"/>
                </a:lnTo>
                <a:lnTo>
                  <a:pt x="42617" y="1509"/>
                </a:lnTo>
                <a:lnTo>
                  <a:pt x="42673" y="1471"/>
                </a:lnTo>
                <a:lnTo>
                  <a:pt x="42877" y="1211"/>
                </a:lnTo>
                <a:lnTo>
                  <a:pt x="43194" y="820"/>
                </a:lnTo>
                <a:lnTo>
                  <a:pt x="43343" y="615"/>
                </a:lnTo>
                <a:lnTo>
                  <a:pt x="43473" y="410"/>
                </a:lnTo>
                <a:lnTo>
                  <a:pt x="43529" y="261"/>
                </a:lnTo>
                <a:lnTo>
                  <a:pt x="43548" y="187"/>
                </a:lnTo>
                <a:lnTo>
                  <a:pt x="43529" y="150"/>
                </a:lnTo>
                <a:lnTo>
                  <a:pt x="43492" y="112"/>
                </a:lnTo>
                <a:close/>
                <a:moveTo>
                  <a:pt x="75273" y="224"/>
                </a:moveTo>
                <a:lnTo>
                  <a:pt x="75217" y="243"/>
                </a:lnTo>
                <a:lnTo>
                  <a:pt x="75180" y="261"/>
                </a:lnTo>
                <a:lnTo>
                  <a:pt x="75161" y="317"/>
                </a:lnTo>
                <a:lnTo>
                  <a:pt x="75142" y="392"/>
                </a:lnTo>
                <a:lnTo>
                  <a:pt x="75161" y="485"/>
                </a:lnTo>
                <a:lnTo>
                  <a:pt x="75217" y="689"/>
                </a:lnTo>
                <a:lnTo>
                  <a:pt x="75291" y="913"/>
                </a:lnTo>
                <a:lnTo>
                  <a:pt x="75403" y="1136"/>
                </a:lnTo>
                <a:lnTo>
                  <a:pt x="75533" y="1322"/>
                </a:lnTo>
                <a:lnTo>
                  <a:pt x="75608" y="1397"/>
                </a:lnTo>
                <a:lnTo>
                  <a:pt x="75682" y="1453"/>
                </a:lnTo>
                <a:lnTo>
                  <a:pt x="75738" y="1490"/>
                </a:lnTo>
                <a:lnTo>
                  <a:pt x="75813" y="1509"/>
                </a:lnTo>
                <a:lnTo>
                  <a:pt x="75887" y="1471"/>
                </a:lnTo>
                <a:lnTo>
                  <a:pt x="75962" y="1416"/>
                </a:lnTo>
                <a:lnTo>
                  <a:pt x="76036" y="1360"/>
                </a:lnTo>
                <a:lnTo>
                  <a:pt x="76092" y="1267"/>
                </a:lnTo>
                <a:lnTo>
                  <a:pt x="76222" y="1080"/>
                </a:lnTo>
                <a:lnTo>
                  <a:pt x="76297" y="932"/>
                </a:lnTo>
                <a:lnTo>
                  <a:pt x="76446" y="708"/>
                </a:lnTo>
                <a:lnTo>
                  <a:pt x="76502" y="596"/>
                </a:lnTo>
                <a:lnTo>
                  <a:pt x="76520" y="485"/>
                </a:lnTo>
                <a:lnTo>
                  <a:pt x="76520" y="410"/>
                </a:lnTo>
                <a:lnTo>
                  <a:pt x="76502" y="317"/>
                </a:lnTo>
                <a:lnTo>
                  <a:pt x="76483" y="280"/>
                </a:lnTo>
                <a:lnTo>
                  <a:pt x="76464" y="261"/>
                </a:lnTo>
                <a:lnTo>
                  <a:pt x="76427" y="280"/>
                </a:lnTo>
                <a:lnTo>
                  <a:pt x="76371" y="336"/>
                </a:lnTo>
                <a:lnTo>
                  <a:pt x="76278" y="541"/>
                </a:lnTo>
                <a:lnTo>
                  <a:pt x="76148" y="801"/>
                </a:lnTo>
                <a:lnTo>
                  <a:pt x="76073" y="950"/>
                </a:lnTo>
                <a:lnTo>
                  <a:pt x="75980" y="1062"/>
                </a:lnTo>
                <a:lnTo>
                  <a:pt x="75906" y="1136"/>
                </a:lnTo>
                <a:lnTo>
                  <a:pt x="75850" y="1155"/>
                </a:lnTo>
                <a:lnTo>
                  <a:pt x="75813" y="1174"/>
                </a:lnTo>
                <a:lnTo>
                  <a:pt x="75757" y="1174"/>
                </a:lnTo>
                <a:lnTo>
                  <a:pt x="75720" y="1136"/>
                </a:lnTo>
                <a:lnTo>
                  <a:pt x="75682" y="1099"/>
                </a:lnTo>
                <a:lnTo>
                  <a:pt x="75645" y="1025"/>
                </a:lnTo>
                <a:lnTo>
                  <a:pt x="75571" y="876"/>
                </a:lnTo>
                <a:lnTo>
                  <a:pt x="75515" y="671"/>
                </a:lnTo>
                <a:lnTo>
                  <a:pt x="75459" y="485"/>
                </a:lnTo>
                <a:lnTo>
                  <a:pt x="75403" y="336"/>
                </a:lnTo>
                <a:lnTo>
                  <a:pt x="75366" y="280"/>
                </a:lnTo>
                <a:lnTo>
                  <a:pt x="75310" y="243"/>
                </a:lnTo>
                <a:lnTo>
                  <a:pt x="75273" y="224"/>
                </a:lnTo>
                <a:close/>
                <a:moveTo>
                  <a:pt x="82590" y="112"/>
                </a:moveTo>
                <a:lnTo>
                  <a:pt x="82552" y="131"/>
                </a:lnTo>
                <a:lnTo>
                  <a:pt x="82534" y="168"/>
                </a:lnTo>
                <a:lnTo>
                  <a:pt x="82534" y="280"/>
                </a:lnTo>
                <a:lnTo>
                  <a:pt x="82571" y="447"/>
                </a:lnTo>
                <a:lnTo>
                  <a:pt x="82646" y="634"/>
                </a:lnTo>
                <a:lnTo>
                  <a:pt x="82795" y="987"/>
                </a:lnTo>
                <a:lnTo>
                  <a:pt x="82888" y="1211"/>
                </a:lnTo>
                <a:lnTo>
                  <a:pt x="82962" y="1360"/>
                </a:lnTo>
                <a:lnTo>
                  <a:pt x="83037" y="1471"/>
                </a:lnTo>
                <a:lnTo>
                  <a:pt x="83092" y="1509"/>
                </a:lnTo>
                <a:lnTo>
                  <a:pt x="83167" y="1509"/>
                </a:lnTo>
                <a:lnTo>
                  <a:pt x="83223" y="1453"/>
                </a:lnTo>
                <a:lnTo>
                  <a:pt x="83297" y="1378"/>
                </a:lnTo>
                <a:lnTo>
                  <a:pt x="83483" y="1136"/>
                </a:lnTo>
                <a:lnTo>
                  <a:pt x="83707" y="894"/>
                </a:lnTo>
                <a:lnTo>
                  <a:pt x="83800" y="764"/>
                </a:lnTo>
                <a:lnTo>
                  <a:pt x="83874" y="615"/>
                </a:lnTo>
                <a:lnTo>
                  <a:pt x="83930" y="466"/>
                </a:lnTo>
                <a:lnTo>
                  <a:pt x="83949" y="410"/>
                </a:lnTo>
                <a:lnTo>
                  <a:pt x="83930" y="373"/>
                </a:lnTo>
                <a:lnTo>
                  <a:pt x="83912" y="373"/>
                </a:lnTo>
                <a:lnTo>
                  <a:pt x="83856" y="410"/>
                </a:lnTo>
                <a:lnTo>
                  <a:pt x="83651" y="596"/>
                </a:lnTo>
                <a:lnTo>
                  <a:pt x="83483" y="801"/>
                </a:lnTo>
                <a:lnTo>
                  <a:pt x="83130" y="1229"/>
                </a:lnTo>
                <a:lnTo>
                  <a:pt x="83055" y="987"/>
                </a:lnTo>
                <a:lnTo>
                  <a:pt x="82906" y="578"/>
                </a:lnTo>
                <a:lnTo>
                  <a:pt x="82832" y="392"/>
                </a:lnTo>
                <a:lnTo>
                  <a:pt x="82757" y="224"/>
                </a:lnTo>
                <a:lnTo>
                  <a:pt x="82701" y="168"/>
                </a:lnTo>
                <a:lnTo>
                  <a:pt x="82664" y="131"/>
                </a:lnTo>
                <a:lnTo>
                  <a:pt x="82627" y="112"/>
                </a:lnTo>
                <a:close/>
                <a:moveTo>
                  <a:pt x="85103" y="354"/>
                </a:moveTo>
                <a:lnTo>
                  <a:pt x="85066" y="373"/>
                </a:lnTo>
                <a:lnTo>
                  <a:pt x="84954" y="447"/>
                </a:lnTo>
                <a:lnTo>
                  <a:pt x="84805" y="596"/>
                </a:lnTo>
                <a:lnTo>
                  <a:pt x="84656" y="783"/>
                </a:lnTo>
                <a:lnTo>
                  <a:pt x="84507" y="987"/>
                </a:lnTo>
                <a:lnTo>
                  <a:pt x="84396" y="1174"/>
                </a:lnTo>
                <a:lnTo>
                  <a:pt x="84321" y="1341"/>
                </a:lnTo>
                <a:lnTo>
                  <a:pt x="84303" y="1397"/>
                </a:lnTo>
                <a:lnTo>
                  <a:pt x="84303" y="1453"/>
                </a:lnTo>
                <a:lnTo>
                  <a:pt x="84340" y="1490"/>
                </a:lnTo>
                <a:lnTo>
                  <a:pt x="84377" y="1509"/>
                </a:lnTo>
                <a:lnTo>
                  <a:pt x="84414" y="1490"/>
                </a:lnTo>
                <a:lnTo>
                  <a:pt x="84470" y="1471"/>
                </a:lnTo>
                <a:lnTo>
                  <a:pt x="84582" y="1360"/>
                </a:lnTo>
                <a:lnTo>
                  <a:pt x="84712" y="1192"/>
                </a:lnTo>
                <a:lnTo>
                  <a:pt x="84936" y="838"/>
                </a:lnTo>
                <a:lnTo>
                  <a:pt x="85066" y="615"/>
                </a:lnTo>
                <a:lnTo>
                  <a:pt x="85215" y="820"/>
                </a:lnTo>
                <a:lnTo>
                  <a:pt x="85438" y="1118"/>
                </a:lnTo>
                <a:lnTo>
                  <a:pt x="85550" y="1248"/>
                </a:lnTo>
                <a:lnTo>
                  <a:pt x="85662" y="1360"/>
                </a:lnTo>
                <a:lnTo>
                  <a:pt x="85773" y="1416"/>
                </a:lnTo>
                <a:lnTo>
                  <a:pt x="85811" y="1434"/>
                </a:lnTo>
                <a:lnTo>
                  <a:pt x="85848" y="1416"/>
                </a:lnTo>
                <a:lnTo>
                  <a:pt x="85848" y="1397"/>
                </a:lnTo>
                <a:lnTo>
                  <a:pt x="85848" y="1360"/>
                </a:lnTo>
                <a:lnTo>
                  <a:pt x="85792" y="1248"/>
                </a:lnTo>
                <a:lnTo>
                  <a:pt x="85550" y="894"/>
                </a:lnTo>
                <a:lnTo>
                  <a:pt x="85289" y="559"/>
                </a:lnTo>
                <a:lnTo>
                  <a:pt x="85140" y="354"/>
                </a:lnTo>
                <a:close/>
                <a:moveTo>
                  <a:pt x="2588" y="224"/>
                </a:moveTo>
                <a:lnTo>
                  <a:pt x="2551" y="243"/>
                </a:lnTo>
                <a:lnTo>
                  <a:pt x="2532" y="299"/>
                </a:lnTo>
                <a:lnTo>
                  <a:pt x="2290" y="783"/>
                </a:lnTo>
                <a:lnTo>
                  <a:pt x="2029" y="1248"/>
                </a:lnTo>
                <a:lnTo>
                  <a:pt x="1918" y="1062"/>
                </a:lnTo>
                <a:lnTo>
                  <a:pt x="1769" y="764"/>
                </a:lnTo>
                <a:lnTo>
                  <a:pt x="1601" y="485"/>
                </a:lnTo>
                <a:lnTo>
                  <a:pt x="1527" y="392"/>
                </a:lnTo>
                <a:lnTo>
                  <a:pt x="1508" y="373"/>
                </a:lnTo>
                <a:lnTo>
                  <a:pt x="1489" y="373"/>
                </a:lnTo>
                <a:lnTo>
                  <a:pt x="1452" y="392"/>
                </a:lnTo>
                <a:lnTo>
                  <a:pt x="1415" y="429"/>
                </a:lnTo>
                <a:lnTo>
                  <a:pt x="1415" y="485"/>
                </a:lnTo>
                <a:lnTo>
                  <a:pt x="1415" y="559"/>
                </a:lnTo>
                <a:lnTo>
                  <a:pt x="1452" y="708"/>
                </a:lnTo>
                <a:lnTo>
                  <a:pt x="1508" y="876"/>
                </a:lnTo>
                <a:lnTo>
                  <a:pt x="1601" y="1043"/>
                </a:lnTo>
                <a:lnTo>
                  <a:pt x="1676" y="1192"/>
                </a:lnTo>
                <a:lnTo>
                  <a:pt x="1806" y="1378"/>
                </a:lnTo>
                <a:lnTo>
                  <a:pt x="1936" y="1490"/>
                </a:lnTo>
                <a:lnTo>
                  <a:pt x="1992" y="1509"/>
                </a:lnTo>
                <a:lnTo>
                  <a:pt x="2029" y="1527"/>
                </a:lnTo>
                <a:lnTo>
                  <a:pt x="2122" y="1527"/>
                </a:lnTo>
                <a:lnTo>
                  <a:pt x="2216" y="1453"/>
                </a:lnTo>
                <a:lnTo>
                  <a:pt x="2290" y="1360"/>
                </a:lnTo>
                <a:lnTo>
                  <a:pt x="2346" y="1248"/>
                </a:lnTo>
                <a:lnTo>
                  <a:pt x="2495" y="969"/>
                </a:lnTo>
                <a:lnTo>
                  <a:pt x="2644" y="689"/>
                </a:lnTo>
                <a:lnTo>
                  <a:pt x="2737" y="522"/>
                </a:lnTo>
                <a:lnTo>
                  <a:pt x="2737" y="447"/>
                </a:lnTo>
                <a:lnTo>
                  <a:pt x="2737" y="392"/>
                </a:lnTo>
                <a:lnTo>
                  <a:pt x="2718" y="317"/>
                </a:lnTo>
                <a:lnTo>
                  <a:pt x="2662" y="243"/>
                </a:lnTo>
                <a:lnTo>
                  <a:pt x="2625" y="224"/>
                </a:lnTo>
                <a:close/>
                <a:moveTo>
                  <a:pt x="6274" y="224"/>
                </a:moveTo>
                <a:lnTo>
                  <a:pt x="6237" y="243"/>
                </a:lnTo>
                <a:lnTo>
                  <a:pt x="6218" y="280"/>
                </a:lnTo>
                <a:lnTo>
                  <a:pt x="5939" y="783"/>
                </a:lnTo>
                <a:lnTo>
                  <a:pt x="5660" y="1267"/>
                </a:lnTo>
                <a:lnTo>
                  <a:pt x="5604" y="1192"/>
                </a:lnTo>
                <a:lnTo>
                  <a:pt x="5548" y="1062"/>
                </a:lnTo>
                <a:lnTo>
                  <a:pt x="5418" y="745"/>
                </a:lnTo>
                <a:lnTo>
                  <a:pt x="5288" y="466"/>
                </a:lnTo>
                <a:lnTo>
                  <a:pt x="5232" y="392"/>
                </a:lnTo>
                <a:lnTo>
                  <a:pt x="5213" y="373"/>
                </a:lnTo>
                <a:lnTo>
                  <a:pt x="5194" y="354"/>
                </a:lnTo>
                <a:lnTo>
                  <a:pt x="5157" y="373"/>
                </a:lnTo>
                <a:lnTo>
                  <a:pt x="5139" y="410"/>
                </a:lnTo>
                <a:lnTo>
                  <a:pt x="5120" y="447"/>
                </a:lnTo>
                <a:lnTo>
                  <a:pt x="5120" y="522"/>
                </a:lnTo>
                <a:lnTo>
                  <a:pt x="5139" y="652"/>
                </a:lnTo>
                <a:lnTo>
                  <a:pt x="5176" y="820"/>
                </a:lnTo>
                <a:lnTo>
                  <a:pt x="5306" y="1118"/>
                </a:lnTo>
                <a:lnTo>
                  <a:pt x="5399" y="1304"/>
                </a:lnTo>
                <a:lnTo>
                  <a:pt x="5511" y="1434"/>
                </a:lnTo>
                <a:lnTo>
                  <a:pt x="5567" y="1471"/>
                </a:lnTo>
                <a:lnTo>
                  <a:pt x="5604" y="1509"/>
                </a:lnTo>
                <a:lnTo>
                  <a:pt x="5660" y="1527"/>
                </a:lnTo>
                <a:lnTo>
                  <a:pt x="5697" y="1509"/>
                </a:lnTo>
                <a:lnTo>
                  <a:pt x="5772" y="1471"/>
                </a:lnTo>
                <a:lnTo>
                  <a:pt x="5865" y="1397"/>
                </a:lnTo>
                <a:lnTo>
                  <a:pt x="5939" y="1304"/>
                </a:lnTo>
                <a:lnTo>
                  <a:pt x="6088" y="1043"/>
                </a:lnTo>
                <a:lnTo>
                  <a:pt x="6293" y="708"/>
                </a:lnTo>
                <a:lnTo>
                  <a:pt x="6386" y="503"/>
                </a:lnTo>
                <a:lnTo>
                  <a:pt x="6405" y="429"/>
                </a:lnTo>
                <a:lnTo>
                  <a:pt x="6405" y="373"/>
                </a:lnTo>
                <a:lnTo>
                  <a:pt x="6386" y="299"/>
                </a:lnTo>
                <a:lnTo>
                  <a:pt x="6330" y="243"/>
                </a:lnTo>
                <a:lnTo>
                  <a:pt x="6312" y="224"/>
                </a:lnTo>
                <a:close/>
                <a:moveTo>
                  <a:pt x="7671" y="373"/>
                </a:moveTo>
                <a:lnTo>
                  <a:pt x="7540" y="447"/>
                </a:lnTo>
                <a:lnTo>
                  <a:pt x="7410" y="578"/>
                </a:lnTo>
                <a:lnTo>
                  <a:pt x="7242" y="745"/>
                </a:lnTo>
                <a:lnTo>
                  <a:pt x="7093" y="932"/>
                </a:lnTo>
                <a:lnTo>
                  <a:pt x="6963" y="1118"/>
                </a:lnTo>
                <a:lnTo>
                  <a:pt x="6889" y="1267"/>
                </a:lnTo>
                <a:lnTo>
                  <a:pt x="6870" y="1322"/>
                </a:lnTo>
                <a:lnTo>
                  <a:pt x="6851" y="1360"/>
                </a:lnTo>
                <a:lnTo>
                  <a:pt x="6870" y="1416"/>
                </a:lnTo>
                <a:lnTo>
                  <a:pt x="6889" y="1453"/>
                </a:lnTo>
                <a:lnTo>
                  <a:pt x="6926" y="1453"/>
                </a:lnTo>
                <a:lnTo>
                  <a:pt x="6945" y="1434"/>
                </a:lnTo>
                <a:lnTo>
                  <a:pt x="7075" y="1304"/>
                </a:lnTo>
                <a:lnTo>
                  <a:pt x="7224" y="1155"/>
                </a:lnTo>
                <a:lnTo>
                  <a:pt x="7373" y="969"/>
                </a:lnTo>
                <a:lnTo>
                  <a:pt x="7633" y="615"/>
                </a:lnTo>
                <a:lnTo>
                  <a:pt x="7745" y="820"/>
                </a:lnTo>
                <a:lnTo>
                  <a:pt x="7969" y="1174"/>
                </a:lnTo>
                <a:lnTo>
                  <a:pt x="8080" y="1341"/>
                </a:lnTo>
                <a:lnTo>
                  <a:pt x="8192" y="1453"/>
                </a:lnTo>
                <a:lnTo>
                  <a:pt x="8248" y="1509"/>
                </a:lnTo>
                <a:lnTo>
                  <a:pt x="8304" y="1527"/>
                </a:lnTo>
                <a:lnTo>
                  <a:pt x="8341" y="1527"/>
                </a:lnTo>
                <a:lnTo>
                  <a:pt x="8378" y="1509"/>
                </a:lnTo>
                <a:lnTo>
                  <a:pt x="8397" y="1471"/>
                </a:lnTo>
                <a:lnTo>
                  <a:pt x="8397" y="1416"/>
                </a:lnTo>
                <a:lnTo>
                  <a:pt x="8360" y="1285"/>
                </a:lnTo>
                <a:lnTo>
                  <a:pt x="8266" y="1118"/>
                </a:lnTo>
                <a:lnTo>
                  <a:pt x="8155" y="932"/>
                </a:lnTo>
                <a:lnTo>
                  <a:pt x="7894" y="596"/>
                </a:lnTo>
                <a:lnTo>
                  <a:pt x="7726" y="392"/>
                </a:lnTo>
                <a:lnTo>
                  <a:pt x="7708" y="373"/>
                </a:lnTo>
                <a:close/>
                <a:moveTo>
                  <a:pt x="39675" y="187"/>
                </a:moveTo>
                <a:lnTo>
                  <a:pt x="39601" y="205"/>
                </a:lnTo>
                <a:lnTo>
                  <a:pt x="39545" y="243"/>
                </a:lnTo>
                <a:lnTo>
                  <a:pt x="39433" y="354"/>
                </a:lnTo>
                <a:lnTo>
                  <a:pt x="39321" y="485"/>
                </a:lnTo>
                <a:lnTo>
                  <a:pt x="39210" y="634"/>
                </a:lnTo>
                <a:lnTo>
                  <a:pt x="39023" y="950"/>
                </a:lnTo>
                <a:lnTo>
                  <a:pt x="38875" y="1211"/>
                </a:lnTo>
                <a:lnTo>
                  <a:pt x="38744" y="1006"/>
                </a:lnTo>
                <a:lnTo>
                  <a:pt x="38577" y="689"/>
                </a:lnTo>
                <a:lnTo>
                  <a:pt x="38390" y="392"/>
                </a:lnTo>
                <a:lnTo>
                  <a:pt x="38316" y="299"/>
                </a:lnTo>
                <a:lnTo>
                  <a:pt x="38279" y="261"/>
                </a:lnTo>
                <a:lnTo>
                  <a:pt x="38241" y="261"/>
                </a:lnTo>
                <a:lnTo>
                  <a:pt x="38204" y="280"/>
                </a:lnTo>
                <a:lnTo>
                  <a:pt x="38186" y="299"/>
                </a:lnTo>
                <a:lnTo>
                  <a:pt x="38167" y="354"/>
                </a:lnTo>
                <a:lnTo>
                  <a:pt x="38167" y="410"/>
                </a:lnTo>
                <a:lnTo>
                  <a:pt x="38223" y="559"/>
                </a:lnTo>
                <a:lnTo>
                  <a:pt x="38279" y="745"/>
                </a:lnTo>
                <a:lnTo>
                  <a:pt x="38465" y="1080"/>
                </a:lnTo>
                <a:lnTo>
                  <a:pt x="38577" y="1285"/>
                </a:lnTo>
                <a:lnTo>
                  <a:pt x="38707" y="1434"/>
                </a:lnTo>
                <a:lnTo>
                  <a:pt x="38763" y="1490"/>
                </a:lnTo>
                <a:lnTo>
                  <a:pt x="38819" y="1509"/>
                </a:lnTo>
                <a:lnTo>
                  <a:pt x="38875" y="1527"/>
                </a:lnTo>
                <a:lnTo>
                  <a:pt x="38930" y="1527"/>
                </a:lnTo>
                <a:lnTo>
                  <a:pt x="38968" y="1509"/>
                </a:lnTo>
                <a:lnTo>
                  <a:pt x="39023" y="1471"/>
                </a:lnTo>
                <a:lnTo>
                  <a:pt x="39117" y="1378"/>
                </a:lnTo>
                <a:lnTo>
                  <a:pt x="39191" y="1267"/>
                </a:lnTo>
                <a:lnTo>
                  <a:pt x="39396" y="969"/>
                </a:lnTo>
                <a:lnTo>
                  <a:pt x="39489" y="820"/>
                </a:lnTo>
                <a:lnTo>
                  <a:pt x="39656" y="522"/>
                </a:lnTo>
                <a:lnTo>
                  <a:pt x="39712" y="392"/>
                </a:lnTo>
                <a:lnTo>
                  <a:pt x="39750" y="261"/>
                </a:lnTo>
                <a:lnTo>
                  <a:pt x="39768" y="224"/>
                </a:lnTo>
                <a:lnTo>
                  <a:pt x="39750" y="187"/>
                </a:lnTo>
                <a:close/>
                <a:moveTo>
                  <a:pt x="10035" y="94"/>
                </a:moveTo>
                <a:lnTo>
                  <a:pt x="9998" y="131"/>
                </a:lnTo>
                <a:lnTo>
                  <a:pt x="9979" y="168"/>
                </a:lnTo>
                <a:lnTo>
                  <a:pt x="9570" y="1229"/>
                </a:lnTo>
                <a:lnTo>
                  <a:pt x="9421" y="1025"/>
                </a:lnTo>
                <a:lnTo>
                  <a:pt x="9179" y="727"/>
                </a:lnTo>
                <a:lnTo>
                  <a:pt x="9048" y="578"/>
                </a:lnTo>
                <a:lnTo>
                  <a:pt x="8937" y="466"/>
                </a:lnTo>
                <a:lnTo>
                  <a:pt x="8825" y="410"/>
                </a:lnTo>
                <a:lnTo>
                  <a:pt x="8750" y="410"/>
                </a:lnTo>
                <a:lnTo>
                  <a:pt x="8732" y="447"/>
                </a:lnTo>
                <a:lnTo>
                  <a:pt x="8750" y="485"/>
                </a:lnTo>
                <a:lnTo>
                  <a:pt x="8788" y="578"/>
                </a:lnTo>
                <a:lnTo>
                  <a:pt x="8993" y="876"/>
                </a:lnTo>
                <a:lnTo>
                  <a:pt x="9235" y="1174"/>
                </a:lnTo>
                <a:lnTo>
                  <a:pt x="9365" y="1341"/>
                </a:lnTo>
                <a:lnTo>
                  <a:pt x="9495" y="1490"/>
                </a:lnTo>
                <a:lnTo>
                  <a:pt x="9532" y="1527"/>
                </a:lnTo>
                <a:lnTo>
                  <a:pt x="9570" y="1546"/>
                </a:lnTo>
                <a:lnTo>
                  <a:pt x="9607" y="1546"/>
                </a:lnTo>
                <a:lnTo>
                  <a:pt x="9663" y="1527"/>
                </a:lnTo>
                <a:lnTo>
                  <a:pt x="9700" y="1490"/>
                </a:lnTo>
                <a:lnTo>
                  <a:pt x="9737" y="1434"/>
                </a:lnTo>
                <a:lnTo>
                  <a:pt x="9812" y="1267"/>
                </a:lnTo>
                <a:lnTo>
                  <a:pt x="9905" y="950"/>
                </a:lnTo>
                <a:lnTo>
                  <a:pt x="10091" y="596"/>
                </a:lnTo>
                <a:lnTo>
                  <a:pt x="10165" y="373"/>
                </a:lnTo>
                <a:lnTo>
                  <a:pt x="10184" y="299"/>
                </a:lnTo>
                <a:lnTo>
                  <a:pt x="10184" y="243"/>
                </a:lnTo>
                <a:lnTo>
                  <a:pt x="10147" y="168"/>
                </a:lnTo>
                <a:lnTo>
                  <a:pt x="10091" y="112"/>
                </a:lnTo>
                <a:lnTo>
                  <a:pt x="10072" y="94"/>
                </a:lnTo>
                <a:close/>
                <a:moveTo>
                  <a:pt x="70320" y="224"/>
                </a:moveTo>
                <a:lnTo>
                  <a:pt x="70246" y="243"/>
                </a:lnTo>
                <a:lnTo>
                  <a:pt x="70171" y="280"/>
                </a:lnTo>
                <a:lnTo>
                  <a:pt x="70097" y="354"/>
                </a:lnTo>
                <a:lnTo>
                  <a:pt x="70004" y="466"/>
                </a:lnTo>
                <a:lnTo>
                  <a:pt x="69874" y="652"/>
                </a:lnTo>
                <a:lnTo>
                  <a:pt x="69762" y="801"/>
                </a:lnTo>
                <a:lnTo>
                  <a:pt x="69706" y="932"/>
                </a:lnTo>
                <a:lnTo>
                  <a:pt x="69632" y="1099"/>
                </a:lnTo>
                <a:lnTo>
                  <a:pt x="69613" y="1174"/>
                </a:lnTo>
                <a:lnTo>
                  <a:pt x="69613" y="1229"/>
                </a:lnTo>
                <a:lnTo>
                  <a:pt x="69632" y="1248"/>
                </a:lnTo>
                <a:lnTo>
                  <a:pt x="69725" y="1248"/>
                </a:lnTo>
                <a:lnTo>
                  <a:pt x="69780" y="1211"/>
                </a:lnTo>
                <a:lnTo>
                  <a:pt x="69855" y="1136"/>
                </a:lnTo>
                <a:lnTo>
                  <a:pt x="70023" y="913"/>
                </a:lnTo>
                <a:lnTo>
                  <a:pt x="70171" y="689"/>
                </a:lnTo>
                <a:lnTo>
                  <a:pt x="70283" y="541"/>
                </a:lnTo>
                <a:lnTo>
                  <a:pt x="70395" y="764"/>
                </a:lnTo>
                <a:lnTo>
                  <a:pt x="70544" y="1062"/>
                </a:lnTo>
                <a:lnTo>
                  <a:pt x="70618" y="1229"/>
                </a:lnTo>
                <a:lnTo>
                  <a:pt x="70711" y="1360"/>
                </a:lnTo>
                <a:lnTo>
                  <a:pt x="70804" y="1471"/>
                </a:lnTo>
                <a:lnTo>
                  <a:pt x="70898" y="1527"/>
                </a:lnTo>
                <a:lnTo>
                  <a:pt x="70953" y="1546"/>
                </a:lnTo>
                <a:lnTo>
                  <a:pt x="71009" y="1527"/>
                </a:lnTo>
                <a:lnTo>
                  <a:pt x="71028" y="1527"/>
                </a:lnTo>
                <a:lnTo>
                  <a:pt x="71047" y="1490"/>
                </a:lnTo>
                <a:lnTo>
                  <a:pt x="71028" y="1397"/>
                </a:lnTo>
                <a:lnTo>
                  <a:pt x="70991" y="1285"/>
                </a:lnTo>
                <a:lnTo>
                  <a:pt x="70860" y="1025"/>
                </a:lnTo>
                <a:lnTo>
                  <a:pt x="70767" y="876"/>
                </a:lnTo>
                <a:lnTo>
                  <a:pt x="70581" y="503"/>
                </a:lnTo>
                <a:lnTo>
                  <a:pt x="70451" y="317"/>
                </a:lnTo>
                <a:lnTo>
                  <a:pt x="70376" y="243"/>
                </a:lnTo>
                <a:lnTo>
                  <a:pt x="70320" y="224"/>
                </a:lnTo>
                <a:close/>
                <a:moveTo>
                  <a:pt x="86351" y="243"/>
                </a:moveTo>
                <a:lnTo>
                  <a:pt x="86313" y="261"/>
                </a:lnTo>
                <a:lnTo>
                  <a:pt x="86295" y="299"/>
                </a:lnTo>
                <a:lnTo>
                  <a:pt x="86295" y="354"/>
                </a:lnTo>
                <a:lnTo>
                  <a:pt x="86295" y="410"/>
                </a:lnTo>
                <a:lnTo>
                  <a:pt x="86351" y="559"/>
                </a:lnTo>
                <a:lnTo>
                  <a:pt x="86425" y="708"/>
                </a:lnTo>
                <a:lnTo>
                  <a:pt x="86593" y="1006"/>
                </a:lnTo>
                <a:lnTo>
                  <a:pt x="86723" y="1192"/>
                </a:lnTo>
                <a:lnTo>
                  <a:pt x="86797" y="1322"/>
                </a:lnTo>
                <a:lnTo>
                  <a:pt x="86872" y="1453"/>
                </a:lnTo>
                <a:lnTo>
                  <a:pt x="86928" y="1509"/>
                </a:lnTo>
                <a:lnTo>
                  <a:pt x="86965" y="1527"/>
                </a:lnTo>
                <a:lnTo>
                  <a:pt x="87039" y="1546"/>
                </a:lnTo>
                <a:lnTo>
                  <a:pt x="87114" y="1527"/>
                </a:lnTo>
                <a:lnTo>
                  <a:pt x="87151" y="1509"/>
                </a:lnTo>
                <a:lnTo>
                  <a:pt x="87188" y="1471"/>
                </a:lnTo>
                <a:lnTo>
                  <a:pt x="87263" y="1378"/>
                </a:lnTo>
                <a:lnTo>
                  <a:pt x="87393" y="1174"/>
                </a:lnTo>
                <a:lnTo>
                  <a:pt x="87449" y="1043"/>
                </a:lnTo>
                <a:lnTo>
                  <a:pt x="87524" y="894"/>
                </a:lnTo>
                <a:lnTo>
                  <a:pt x="87561" y="727"/>
                </a:lnTo>
                <a:lnTo>
                  <a:pt x="87561" y="578"/>
                </a:lnTo>
                <a:lnTo>
                  <a:pt x="87542" y="522"/>
                </a:lnTo>
                <a:lnTo>
                  <a:pt x="87486" y="392"/>
                </a:lnTo>
                <a:lnTo>
                  <a:pt x="87468" y="354"/>
                </a:lnTo>
                <a:lnTo>
                  <a:pt x="87430" y="336"/>
                </a:lnTo>
                <a:lnTo>
                  <a:pt x="87412" y="354"/>
                </a:lnTo>
                <a:lnTo>
                  <a:pt x="87393" y="429"/>
                </a:lnTo>
                <a:lnTo>
                  <a:pt x="87356" y="652"/>
                </a:lnTo>
                <a:lnTo>
                  <a:pt x="87281" y="876"/>
                </a:lnTo>
                <a:lnTo>
                  <a:pt x="87170" y="1080"/>
                </a:lnTo>
                <a:lnTo>
                  <a:pt x="87039" y="1267"/>
                </a:lnTo>
                <a:lnTo>
                  <a:pt x="86723" y="671"/>
                </a:lnTo>
                <a:lnTo>
                  <a:pt x="86630" y="485"/>
                </a:lnTo>
                <a:lnTo>
                  <a:pt x="86518" y="354"/>
                </a:lnTo>
                <a:lnTo>
                  <a:pt x="86425" y="261"/>
                </a:lnTo>
                <a:lnTo>
                  <a:pt x="86388" y="243"/>
                </a:lnTo>
                <a:close/>
                <a:moveTo>
                  <a:pt x="4226" y="336"/>
                </a:moveTo>
                <a:lnTo>
                  <a:pt x="4170" y="354"/>
                </a:lnTo>
                <a:lnTo>
                  <a:pt x="4096" y="373"/>
                </a:lnTo>
                <a:lnTo>
                  <a:pt x="4022" y="429"/>
                </a:lnTo>
                <a:lnTo>
                  <a:pt x="3817" y="578"/>
                </a:lnTo>
                <a:lnTo>
                  <a:pt x="3612" y="764"/>
                </a:lnTo>
                <a:lnTo>
                  <a:pt x="3388" y="987"/>
                </a:lnTo>
                <a:lnTo>
                  <a:pt x="3221" y="1192"/>
                </a:lnTo>
                <a:lnTo>
                  <a:pt x="3091" y="1378"/>
                </a:lnTo>
                <a:lnTo>
                  <a:pt x="3072" y="1434"/>
                </a:lnTo>
                <a:lnTo>
                  <a:pt x="3053" y="1490"/>
                </a:lnTo>
                <a:lnTo>
                  <a:pt x="3072" y="1546"/>
                </a:lnTo>
                <a:lnTo>
                  <a:pt x="3109" y="1565"/>
                </a:lnTo>
                <a:lnTo>
                  <a:pt x="3165" y="1546"/>
                </a:lnTo>
                <a:lnTo>
                  <a:pt x="3240" y="1527"/>
                </a:lnTo>
                <a:lnTo>
                  <a:pt x="3388" y="1397"/>
                </a:lnTo>
                <a:lnTo>
                  <a:pt x="3575" y="1229"/>
                </a:lnTo>
                <a:lnTo>
                  <a:pt x="3928" y="876"/>
                </a:lnTo>
                <a:lnTo>
                  <a:pt x="4133" y="634"/>
                </a:lnTo>
                <a:lnTo>
                  <a:pt x="4245" y="820"/>
                </a:lnTo>
                <a:lnTo>
                  <a:pt x="4450" y="1099"/>
                </a:lnTo>
                <a:lnTo>
                  <a:pt x="4543" y="1229"/>
                </a:lnTo>
                <a:lnTo>
                  <a:pt x="4655" y="1341"/>
                </a:lnTo>
                <a:lnTo>
                  <a:pt x="4692" y="1360"/>
                </a:lnTo>
                <a:lnTo>
                  <a:pt x="4785" y="1360"/>
                </a:lnTo>
                <a:lnTo>
                  <a:pt x="4803" y="1322"/>
                </a:lnTo>
                <a:lnTo>
                  <a:pt x="4822" y="1285"/>
                </a:lnTo>
                <a:lnTo>
                  <a:pt x="4822" y="1229"/>
                </a:lnTo>
                <a:lnTo>
                  <a:pt x="4785" y="1118"/>
                </a:lnTo>
                <a:lnTo>
                  <a:pt x="4710" y="969"/>
                </a:lnTo>
                <a:lnTo>
                  <a:pt x="4617" y="838"/>
                </a:lnTo>
                <a:lnTo>
                  <a:pt x="4394" y="541"/>
                </a:lnTo>
                <a:lnTo>
                  <a:pt x="4264" y="354"/>
                </a:lnTo>
                <a:lnTo>
                  <a:pt x="4226" y="336"/>
                </a:lnTo>
                <a:close/>
                <a:moveTo>
                  <a:pt x="15006" y="168"/>
                </a:moveTo>
                <a:lnTo>
                  <a:pt x="14876" y="261"/>
                </a:lnTo>
                <a:lnTo>
                  <a:pt x="14708" y="410"/>
                </a:lnTo>
                <a:lnTo>
                  <a:pt x="14522" y="596"/>
                </a:lnTo>
                <a:lnTo>
                  <a:pt x="14336" y="801"/>
                </a:lnTo>
                <a:lnTo>
                  <a:pt x="14187" y="1006"/>
                </a:lnTo>
                <a:lnTo>
                  <a:pt x="14094" y="1155"/>
                </a:lnTo>
                <a:lnTo>
                  <a:pt x="14075" y="1229"/>
                </a:lnTo>
                <a:lnTo>
                  <a:pt x="14057" y="1267"/>
                </a:lnTo>
                <a:lnTo>
                  <a:pt x="14075" y="1341"/>
                </a:lnTo>
                <a:lnTo>
                  <a:pt x="14112" y="1360"/>
                </a:lnTo>
                <a:lnTo>
                  <a:pt x="14150" y="1360"/>
                </a:lnTo>
                <a:lnTo>
                  <a:pt x="14187" y="1322"/>
                </a:lnTo>
                <a:lnTo>
                  <a:pt x="14280" y="1229"/>
                </a:lnTo>
                <a:lnTo>
                  <a:pt x="14355" y="1155"/>
                </a:lnTo>
                <a:lnTo>
                  <a:pt x="14671" y="783"/>
                </a:lnTo>
                <a:lnTo>
                  <a:pt x="15006" y="410"/>
                </a:lnTo>
                <a:lnTo>
                  <a:pt x="15192" y="671"/>
                </a:lnTo>
                <a:lnTo>
                  <a:pt x="15472" y="1080"/>
                </a:lnTo>
                <a:lnTo>
                  <a:pt x="15621" y="1285"/>
                </a:lnTo>
                <a:lnTo>
                  <a:pt x="15751" y="1453"/>
                </a:lnTo>
                <a:lnTo>
                  <a:pt x="15863" y="1546"/>
                </a:lnTo>
                <a:lnTo>
                  <a:pt x="15900" y="1565"/>
                </a:lnTo>
                <a:lnTo>
                  <a:pt x="15918" y="1565"/>
                </a:lnTo>
                <a:lnTo>
                  <a:pt x="15956" y="1509"/>
                </a:lnTo>
                <a:lnTo>
                  <a:pt x="15956" y="1434"/>
                </a:lnTo>
                <a:lnTo>
                  <a:pt x="15956" y="1360"/>
                </a:lnTo>
                <a:lnTo>
                  <a:pt x="15918" y="1267"/>
                </a:lnTo>
                <a:lnTo>
                  <a:pt x="15807" y="1062"/>
                </a:lnTo>
                <a:lnTo>
                  <a:pt x="15658" y="838"/>
                </a:lnTo>
                <a:lnTo>
                  <a:pt x="15490" y="615"/>
                </a:lnTo>
                <a:lnTo>
                  <a:pt x="15323" y="429"/>
                </a:lnTo>
                <a:lnTo>
                  <a:pt x="15081" y="168"/>
                </a:lnTo>
                <a:close/>
                <a:moveTo>
                  <a:pt x="61793" y="168"/>
                </a:moveTo>
                <a:lnTo>
                  <a:pt x="61737" y="187"/>
                </a:lnTo>
                <a:lnTo>
                  <a:pt x="61626" y="261"/>
                </a:lnTo>
                <a:lnTo>
                  <a:pt x="61514" y="354"/>
                </a:lnTo>
                <a:lnTo>
                  <a:pt x="61421" y="485"/>
                </a:lnTo>
                <a:lnTo>
                  <a:pt x="61328" y="615"/>
                </a:lnTo>
                <a:lnTo>
                  <a:pt x="61198" y="913"/>
                </a:lnTo>
                <a:lnTo>
                  <a:pt x="61104" y="1174"/>
                </a:lnTo>
                <a:lnTo>
                  <a:pt x="60881" y="932"/>
                </a:lnTo>
                <a:lnTo>
                  <a:pt x="60676" y="652"/>
                </a:lnTo>
                <a:lnTo>
                  <a:pt x="60490" y="429"/>
                </a:lnTo>
                <a:lnTo>
                  <a:pt x="60378" y="299"/>
                </a:lnTo>
                <a:lnTo>
                  <a:pt x="60341" y="261"/>
                </a:lnTo>
                <a:lnTo>
                  <a:pt x="60323" y="261"/>
                </a:lnTo>
                <a:lnTo>
                  <a:pt x="60323" y="336"/>
                </a:lnTo>
                <a:lnTo>
                  <a:pt x="60341" y="410"/>
                </a:lnTo>
                <a:lnTo>
                  <a:pt x="60397" y="615"/>
                </a:lnTo>
                <a:lnTo>
                  <a:pt x="60490" y="838"/>
                </a:lnTo>
                <a:lnTo>
                  <a:pt x="60602" y="1062"/>
                </a:lnTo>
                <a:lnTo>
                  <a:pt x="60751" y="1267"/>
                </a:lnTo>
                <a:lnTo>
                  <a:pt x="60900" y="1434"/>
                </a:lnTo>
                <a:lnTo>
                  <a:pt x="60974" y="1490"/>
                </a:lnTo>
                <a:lnTo>
                  <a:pt x="61049" y="1546"/>
                </a:lnTo>
                <a:lnTo>
                  <a:pt x="61123" y="1565"/>
                </a:lnTo>
                <a:lnTo>
                  <a:pt x="61198" y="1565"/>
                </a:lnTo>
                <a:lnTo>
                  <a:pt x="61253" y="1527"/>
                </a:lnTo>
                <a:lnTo>
                  <a:pt x="61309" y="1434"/>
                </a:lnTo>
                <a:lnTo>
                  <a:pt x="61440" y="1192"/>
                </a:lnTo>
                <a:lnTo>
                  <a:pt x="61551" y="913"/>
                </a:lnTo>
                <a:lnTo>
                  <a:pt x="61626" y="745"/>
                </a:lnTo>
                <a:lnTo>
                  <a:pt x="61700" y="634"/>
                </a:lnTo>
                <a:lnTo>
                  <a:pt x="61812" y="392"/>
                </a:lnTo>
                <a:lnTo>
                  <a:pt x="61849" y="280"/>
                </a:lnTo>
                <a:lnTo>
                  <a:pt x="61868" y="205"/>
                </a:lnTo>
                <a:lnTo>
                  <a:pt x="61849" y="168"/>
                </a:lnTo>
                <a:close/>
                <a:moveTo>
                  <a:pt x="62855" y="168"/>
                </a:moveTo>
                <a:lnTo>
                  <a:pt x="62799" y="187"/>
                </a:lnTo>
                <a:lnTo>
                  <a:pt x="62743" y="224"/>
                </a:lnTo>
                <a:lnTo>
                  <a:pt x="62687" y="280"/>
                </a:lnTo>
                <a:lnTo>
                  <a:pt x="62575" y="392"/>
                </a:lnTo>
                <a:lnTo>
                  <a:pt x="62501" y="522"/>
                </a:lnTo>
                <a:lnTo>
                  <a:pt x="62352" y="801"/>
                </a:lnTo>
                <a:lnTo>
                  <a:pt x="62240" y="1006"/>
                </a:lnTo>
                <a:lnTo>
                  <a:pt x="62203" y="1118"/>
                </a:lnTo>
                <a:lnTo>
                  <a:pt x="62184" y="1211"/>
                </a:lnTo>
                <a:lnTo>
                  <a:pt x="62184" y="1322"/>
                </a:lnTo>
                <a:lnTo>
                  <a:pt x="62184" y="1360"/>
                </a:lnTo>
                <a:lnTo>
                  <a:pt x="62203" y="1378"/>
                </a:lnTo>
                <a:lnTo>
                  <a:pt x="62222" y="1378"/>
                </a:lnTo>
                <a:lnTo>
                  <a:pt x="62259" y="1360"/>
                </a:lnTo>
                <a:lnTo>
                  <a:pt x="62389" y="1155"/>
                </a:lnTo>
                <a:lnTo>
                  <a:pt x="62557" y="857"/>
                </a:lnTo>
                <a:lnTo>
                  <a:pt x="62724" y="578"/>
                </a:lnTo>
                <a:lnTo>
                  <a:pt x="62799" y="485"/>
                </a:lnTo>
                <a:lnTo>
                  <a:pt x="62873" y="429"/>
                </a:lnTo>
                <a:lnTo>
                  <a:pt x="62892" y="429"/>
                </a:lnTo>
                <a:lnTo>
                  <a:pt x="62910" y="466"/>
                </a:lnTo>
                <a:lnTo>
                  <a:pt x="62985" y="559"/>
                </a:lnTo>
                <a:lnTo>
                  <a:pt x="63171" y="894"/>
                </a:lnTo>
                <a:lnTo>
                  <a:pt x="63357" y="1248"/>
                </a:lnTo>
                <a:lnTo>
                  <a:pt x="63469" y="1434"/>
                </a:lnTo>
                <a:lnTo>
                  <a:pt x="63562" y="1527"/>
                </a:lnTo>
                <a:lnTo>
                  <a:pt x="63618" y="1546"/>
                </a:lnTo>
                <a:lnTo>
                  <a:pt x="63655" y="1565"/>
                </a:lnTo>
                <a:lnTo>
                  <a:pt x="63674" y="1546"/>
                </a:lnTo>
                <a:lnTo>
                  <a:pt x="63692" y="1509"/>
                </a:lnTo>
                <a:lnTo>
                  <a:pt x="63711" y="1453"/>
                </a:lnTo>
                <a:lnTo>
                  <a:pt x="63711" y="1378"/>
                </a:lnTo>
                <a:lnTo>
                  <a:pt x="63692" y="1285"/>
                </a:lnTo>
                <a:lnTo>
                  <a:pt x="63655" y="1192"/>
                </a:lnTo>
                <a:lnTo>
                  <a:pt x="63543" y="1006"/>
                </a:lnTo>
                <a:lnTo>
                  <a:pt x="63413" y="838"/>
                </a:lnTo>
                <a:lnTo>
                  <a:pt x="63320" y="671"/>
                </a:lnTo>
                <a:lnTo>
                  <a:pt x="63208" y="466"/>
                </a:lnTo>
                <a:lnTo>
                  <a:pt x="63134" y="354"/>
                </a:lnTo>
                <a:lnTo>
                  <a:pt x="63059" y="261"/>
                </a:lnTo>
                <a:lnTo>
                  <a:pt x="62985" y="205"/>
                </a:lnTo>
                <a:lnTo>
                  <a:pt x="62948" y="187"/>
                </a:lnTo>
                <a:lnTo>
                  <a:pt x="62892" y="168"/>
                </a:lnTo>
                <a:close/>
                <a:moveTo>
                  <a:pt x="77712" y="168"/>
                </a:moveTo>
                <a:lnTo>
                  <a:pt x="77656" y="187"/>
                </a:lnTo>
                <a:lnTo>
                  <a:pt x="77563" y="224"/>
                </a:lnTo>
                <a:lnTo>
                  <a:pt x="77451" y="317"/>
                </a:lnTo>
                <a:lnTo>
                  <a:pt x="77358" y="410"/>
                </a:lnTo>
                <a:lnTo>
                  <a:pt x="77190" y="652"/>
                </a:lnTo>
                <a:lnTo>
                  <a:pt x="77060" y="857"/>
                </a:lnTo>
                <a:lnTo>
                  <a:pt x="76948" y="1025"/>
                </a:lnTo>
                <a:lnTo>
                  <a:pt x="76818" y="1304"/>
                </a:lnTo>
                <a:lnTo>
                  <a:pt x="76781" y="1416"/>
                </a:lnTo>
                <a:lnTo>
                  <a:pt x="76781" y="1509"/>
                </a:lnTo>
                <a:lnTo>
                  <a:pt x="76781" y="1546"/>
                </a:lnTo>
                <a:lnTo>
                  <a:pt x="76818" y="1565"/>
                </a:lnTo>
                <a:lnTo>
                  <a:pt x="76874" y="1565"/>
                </a:lnTo>
                <a:lnTo>
                  <a:pt x="76930" y="1546"/>
                </a:lnTo>
                <a:lnTo>
                  <a:pt x="76967" y="1509"/>
                </a:lnTo>
                <a:lnTo>
                  <a:pt x="77023" y="1453"/>
                </a:lnTo>
                <a:lnTo>
                  <a:pt x="77116" y="1267"/>
                </a:lnTo>
                <a:lnTo>
                  <a:pt x="77284" y="950"/>
                </a:lnTo>
                <a:lnTo>
                  <a:pt x="77470" y="671"/>
                </a:lnTo>
                <a:lnTo>
                  <a:pt x="77693" y="410"/>
                </a:lnTo>
                <a:lnTo>
                  <a:pt x="77991" y="745"/>
                </a:lnTo>
                <a:lnTo>
                  <a:pt x="78289" y="1080"/>
                </a:lnTo>
                <a:lnTo>
                  <a:pt x="78382" y="1155"/>
                </a:lnTo>
                <a:lnTo>
                  <a:pt x="78531" y="1267"/>
                </a:lnTo>
                <a:lnTo>
                  <a:pt x="78643" y="1341"/>
                </a:lnTo>
                <a:lnTo>
                  <a:pt x="78661" y="1341"/>
                </a:lnTo>
                <a:lnTo>
                  <a:pt x="78661" y="1322"/>
                </a:lnTo>
                <a:lnTo>
                  <a:pt x="78643" y="1267"/>
                </a:lnTo>
                <a:lnTo>
                  <a:pt x="78457" y="969"/>
                </a:lnTo>
                <a:lnTo>
                  <a:pt x="78233" y="689"/>
                </a:lnTo>
                <a:lnTo>
                  <a:pt x="78010" y="410"/>
                </a:lnTo>
                <a:lnTo>
                  <a:pt x="77879" y="261"/>
                </a:lnTo>
                <a:lnTo>
                  <a:pt x="77823" y="205"/>
                </a:lnTo>
                <a:lnTo>
                  <a:pt x="77768" y="168"/>
                </a:lnTo>
                <a:close/>
                <a:moveTo>
                  <a:pt x="37218" y="317"/>
                </a:moveTo>
                <a:lnTo>
                  <a:pt x="37143" y="354"/>
                </a:lnTo>
                <a:lnTo>
                  <a:pt x="37069" y="429"/>
                </a:lnTo>
                <a:lnTo>
                  <a:pt x="36957" y="559"/>
                </a:lnTo>
                <a:lnTo>
                  <a:pt x="36715" y="783"/>
                </a:lnTo>
                <a:lnTo>
                  <a:pt x="36603" y="913"/>
                </a:lnTo>
                <a:lnTo>
                  <a:pt x="36529" y="1062"/>
                </a:lnTo>
                <a:lnTo>
                  <a:pt x="36491" y="1118"/>
                </a:lnTo>
                <a:lnTo>
                  <a:pt x="36454" y="1248"/>
                </a:lnTo>
                <a:lnTo>
                  <a:pt x="36454" y="1304"/>
                </a:lnTo>
                <a:lnTo>
                  <a:pt x="36454" y="1341"/>
                </a:lnTo>
                <a:lnTo>
                  <a:pt x="36491" y="1341"/>
                </a:lnTo>
                <a:lnTo>
                  <a:pt x="36566" y="1285"/>
                </a:lnTo>
                <a:lnTo>
                  <a:pt x="36733" y="1136"/>
                </a:lnTo>
                <a:lnTo>
                  <a:pt x="36901" y="987"/>
                </a:lnTo>
                <a:lnTo>
                  <a:pt x="37218" y="652"/>
                </a:lnTo>
                <a:lnTo>
                  <a:pt x="37273" y="876"/>
                </a:lnTo>
                <a:lnTo>
                  <a:pt x="37404" y="1211"/>
                </a:lnTo>
                <a:lnTo>
                  <a:pt x="37478" y="1360"/>
                </a:lnTo>
                <a:lnTo>
                  <a:pt x="37571" y="1490"/>
                </a:lnTo>
                <a:lnTo>
                  <a:pt x="37608" y="1546"/>
                </a:lnTo>
                <a:lnTo>
                  <a:pt x="37664" y="1583"/>
                </a:lnTo>
                <a:lnTo>
                  <a:pt x="37757" y="1583"/>
                </a:lnTo>
                <a:lnTo>
                  <a:pt x="37795" y="1565"/>
                </a:lnTo>
                <a:lnTo>
                  <a:pt x="37832" y="1527"/>
                </a:lnTo>
                <a:lnTo>
                  <a:pt x="37832" y="1490"/>
                </a:lnTo>
                <a:lnTo>
                  <a:pt x="37832" y="1434"/>
                </a:lnTo>
                <a:lnTo>
                  <a:pt x="37813" y="1304"/>
                </a:lnTo>
                <a:lnTo>
                  <a:pt x="37757" y="1155"/>
                </a:lnTo>
                <a:lnTo>
                  <a:pt x="37608" y="876"/>
                </a:lnTo>
                <a:lnTo>
                  <a:pt x="37497" y="671"/>
                </a:lnTo>
                <a:lnTo>
                  <a:pt x="37385" y="410"/>
                </a:lnTo>
                <a:lnTo>
                  <a:pt x="37329" y="354"/>
                </a:lnTo>
                <a:lnTo>
                  <a:pt x="37292" y="317"/>
                </a:lnTo>
                <a:close/>
                <a:moveTo>
                  <a:pt x="66727" y="373"/>
                </a:moveTo>
                <a:lnTo>
                  <a:pt x="66634" y="410"/>
                </a:lnTo>
                <a:lnTo>
                  <a:pt x="66541" y="466"/>
                </a:lnTo>
                <a:lnTo>
                  <a:pt x="66448" y="559"/>
                </a:lnTo>
                <a:lnTo>
                  <a:pt x="66355" y="652"/>
                </a:lnTo>
                <a:lnTo>
                  <a:pt x="66280" y="783"/>
                </a:lnTo>
                <a:lnTo>
                  <a:pt x="66131" y="1043"/>
                </a:lnTo>
                <a:lnTo>
                  <a:pt x="66020" y="1304"/>
                </a:lnTo>
                <a:lnTo>
                  <a:pt x="65945" y="1490"/>
                </a:lnTo>
                <a:lnTo>
                  <a:pt x="65945" y="1565"/>
                </a:lnTo>
                <a:lnTo>
                  <a:pt x="65964" y="1583"/>
                </a:lnTo>
                <a:lnTo>
                  <a:pt x="66020" y="1583"/>
                </a:lnTo>
                <a:lnTo>
                  <a:pt x="66094" y="1509"/>
                </a:lnTo>
                <a:lnTo>
                  <a:pt x="66243" y="1304"/>
                </a:lnTo>
                <a:lnTo>
                  <a:pt x="66485" y="913"/>
                </a:lnTo>
                <a:lnTo>
                  <a:pt x="66597" y="764"/>
                </a:lnTo>
                <a:lnTo>
                  <a:pt x="66634" y="727"/>
                </a:lnTo>
                <a:lnTo>
                  <a:pt x="66671" y="689"/>
                </a:lnTo>
                <a:lnTo>
                  <a:pt x="66709" y="689"/>
                </a:lnTo>
                <a:lnTo>
                  <a:pt x="66746" y="708"/>
                </a:lnTo>
                <a:lnTo>
                  <a:pt x="66783" y="745"/>
                </a:lnTo>
                <a:lnTo>
                  <a:pt x="66839" y="820"/>
                </a:lnTo>
                <a:lnTo>
                  <a:pt x="66895" y="987"/>
                </a:lnTo>
                <a:lnTo>
                  <a:pt x="67006" y="1248"/>
                </a:lnTo>
                <a:lnTo>
                  <a:pt x="67062" y="1378"/>
                </a:lnTo>
                <a:lnTo>
                  <a:pt x="67137" y="1471"/>
                </a:lnTo>
                <a:lnTo>
                  <a:pt x="67174" y="1490"/>
                </a:lnTo>
                <a:lnTo>
                  <a:pt x="67211" y="1509"/>
                </a:lnTo>
                <a:lnTo>
                  <a:pt x="67248" y="1509"/>
                </a:lnTo>
                <a:lnTo>
                  <a:pt x="67286" y="1490"/>
                </a:lnTo>
                <a:lnTo>
                  <a:pt x="67304" y="1453"/>
                </a:lnTo>
                <a:lnTo>
                  <a:pt x="67323" y="1416"/>
                </a:lnTo>
                <a:lnTo>
                  <a:pt x="67304" y="1304"/>
                </a:lnTo>
                <a:lnTo>
                  <a:pt x="67267" y="1174"/>
                </a:lnTo>
                <a:lnTo>
                  <a:pt x="67211" y="1025"/>
                </a:lnTo>
                <a:lnTo>
                  <a:pt x="67081" y="745"/>
                </a:lnTo>
                <a:lnTo>
                  <a:pt x="66969" y="559"/>
                </a:lnTo>
                <a:lnTo>
                  <a:pt x="66895" y="447"/>
                </a:lnTo>
                <a:lnTo>
                  <a:pt x="66820" y="392"/>
                </a:lnTo>
                <a:lnTo>
                  <a:pt x="66727" y="373"/>
                </a:lnTo>
                <a:close/>
                <a:moveTo>
                  <a:pt x="88566" y="317"/>
                </a:moveTo>
                <a:lnTo>
                  <a:pt x="88510" y="354"/>
                </a:lnTo>
                <a:lnTo>
                  <a:pt x="88454" y="392"/>
                </a:lnTo>
                <a:lnTo>
                  <a:pt x="88343" y="503"/>
                </a:lnTo>
                <a:lnTo>
                  <a:pt x="88212" y="671"/>
                </a:lnTo>
                <a:lnTo>
                  <a:pt x="88082" y="838"/>
                </a:lnTo>
                <a:lnTo>
                  <a:pt x="87989" y="1006"/>
                </a:lnTo>
                <a:lnTo>
                  <a:pt x="87914" y="1136"/>
                </a:lnTo>
                <a:lnTo>
                  <a:pt x="87896" y="1229"/>
                </a:lnTo>
                <a:lnTo>
                  <a:pt x="87914" y="1304"/>
                </a:lnTo>
                <a:lnTo>
                  <a:pt x="87933" y="1341"/>
                </a:lnTo>
                <a:lnTo>
                  <a:pt x="87970" y="1360"/>
                </a:lnTo>
                <a:lnTo>
                  <a:pt x="88008" y="1341"/>
                </a:lnTo>
                <a:lnTo>
                  <a:pt x="88063" y="1322"/>
                </a:lnTo>
                <a:lnTo>
                  <a:pt x="88101" y="1285"/>
                </a:lnTo>
                <a:lnTo>
                  <a:pt x="88212" y="1155"/>
                </a:lnTo>
                <a:lnTo>
                  <a:pt x="88436" y="857"/>
                </a:lnTo>
                <a:lnTo>
                  <a:pt x="88566" y="634"/>
                </a:lnTo>
                <a:lnTo>
                  <a:pt x="88771" y="876"/>
                </a:lnTo>
                <a:lnTo>
                  <a:pt x="89087" y="1229"/>
                </a:lnTo>
                <a:lnTo>
                  <a:pt x="89255" y="1397"/>
                </a:lnTo>
                <a:lnTo>
                  <a:pt x="89404" y="1527"/>
                </a:lnTo>
                <a:lnTo>
                  <a:pt x="89478" y="1565"/>
                </a:lnTo>
                <a:lnTo>
                  <a:pt x="89553" y="1583"/>
                </a:lnTo>
                <a:lnTo>
                  <a:pt x="89609" y="1583"/>
                </a:lnTo>
                <a:lnTo>
                  <a:pt x="89646" y="1565"/>
                </a:lnTo>
                <a:lnTo>
                  <a:pt x="89665" y="1527"/>
                </a:lnTo>
                <a:lnTo>
                  <a:pt x="89646" y="1471"/>
                </a:lnTo>
                <a:lnTo>
                  <a:pt x="89553" y="1322"/>
                </a:lnTo>
                <a:lnTo>
                  <a:pt x="89423" y="1136"/>
                </a:lnTo>
                <a:lnTo>
                  <a:pt x="89236" y="932"/>
                </a:lnTo>
                <a:lnTo>
                  <a:pt x="88864" y="559"/>
                </a:lnTo>
                <a:lnTo>
                  <a:pt x="88641" y="336"/>
                </a:lnTo>
                <a:lnTo>
                  <a:pt x="88603" y="317"/>
                </a:lnTo>
                <a:close/>
                <a:moveTo>
                  <a:pt x="90037" y="261"/>
                </a:moveTo>
                <a:lnTo>
                  <a:pt x="90000" y="280"/>
                </a:lnTo>
                <a:lnTo>
                  <a:pt x="89962" y="317"/>
                </a:lnTo>
                <a:lnTo>
                  <a:pt x="89962" y="373"/>
                </a:lnTo>
                <a:lnTo>
                  <a:pt x="89962" y="429"/>
                </a:lnTo>
                <a:lnTo>
                  <a:pt x="89981" y="522"/>
                </a:lnTo>
                <a:lnTo>
                  <a:pt x="90056" y="708"/>
                </a:lnTo>
                <a:lnTo>
                  <a:pt x="90149" y="894"/>
                </a:lnTo>
                <a:lnTo>
                  <a:pt x="90391" y="1285"/>
                </a:lnTo>
                <a:lnTo>
                  <a:pt x="90540" y="1527"/>
                </a:lnTo>
                <a:lnTo>
                  <a:pt x="90595" y="1565"/>
                </a:lnTo>
                <a:lnTo>
                  <a:pt x="90633" y="1583"/>
                </a:lnTo>
                <a:lnTo>
                  <a:pt x="90689" y="1565"/>
                </a:lnTo>
                <a:lnTo>
                  <a:pt x="90744" y="1527"/>
                </a:lnTo>
                <a:lnTo>
                  <a:pt x="90856" y="1416"/>
                </a:lnTo>
                <a:lnTo>
                  <a:pt x="90986" y="1248"/>
                </a:lnTo>
                <a:lnTo>
                  <a:pt x="91098" y="1043"/>
                </a:lnTo>
                <a:lnTo>
                  <a:pt x="91173" y="857"/>
                </a:lnTo>
                <a:lnTo>
                  <a:pt x="91247" y="689"/>
                </a:lnTo>
                <a:lnTo>
                  <a:pt x="91266" y="596"/>
                </a:lnTo>
                <a:lnTo>
                  <a:pt x="91247" y="447"/>
                </a:lnTo>
                <a:lnTo>
                  <a:pt x="91229" y="410"/>
                </a:lnTo>
                <a:lnTo>
                  <a:pt x="91210" y="392"/>
                </a:lnTo>
                <a:lnTo>
                  <a:pt x="91191" y="410"/>
                </a:lnTo>
                <a:lnTo>
                  <a:pt x="91154" y="447"/>
                </a:lnTo>
                <a:lnTo>
                  <a:pt x="91080" y="559"/>
                </a:lnTo>
                <a:lnTo>
                  <a:pt x="90968" y="727"/>
                </a:lnTo>
                <a:lnTo>
                  <a:pt x="90875" y="894"/>
                </a:lnTo>
                <a:lnTo>
                  <a:pt x="90782" y="1080"/>
                </a:lnTo>
                <a:lnTo>
                  <a:pt x="90670" y="1248"/>
                </a:lnTo>
                <a:lnTo>
                  <a:pt x="90558" y="1006"/>
                </a:lnTo>
                <a:lnTo>
                  <a:pt x="90372" y="634"/>
                </a:lnTo>
                <a:lnTo>
                  <a:pt x="90279" y="466"/>
                </a:lnTo>
                <a:lnTo>
                  <a:pt x="90167" y="336"/>
                </a:lnTo>
                <a:lnTo>
                  <a:pt x="90130" y="280"/>
                </a:lnTo>
                <a:lnTo>
                  <a:pt x="90074" y="261"/>
                </a:lnTo>
                <a:close/>
                <a:moveTo>
                  <a:pt x="22342" y="261"/>
                </a:moveTo>
                <a:lnTo>
                  <a:pt x="22304" y="280"/>
                </a:lnTo>
                <a:lnTo>
                  <a:pt x="22230" y="317"/>
                </a:lnTo>
                <a:lnTo>
                  <a:pt x="22155" y="392"/>
                </a:lnTo>
                <a:lnTo>
                  <a:pt x="22081" y="485"/>
                </a:lnTo>
                <a:lnTo>
                  <a:pt x="21932" y="689"/>
                </a:lnTo>
                <a:lnTo>
                  <a:pt x="21839" y="838"/>
                </a:lnTo>
                <a:lnTo>
                  <a:pt x="21765" y="969"/>
                </a:lnTo>
                <a:lnTo>
                  <a:pt x="21671" y="1136"/>
                </a:lnTo>
                <a:lnTo>
                  <a:pt x="21634" y="1211"/>
                </a:lnTo>
                <a:lnTo>
                  <a:pt x="21634" y="1285"/>
                </a:lnTo>
                <a:lnTo>
                  <a:pt x="21634" y="1304"/>
                </a:lnTo>
                <a:lnTo>
                  <a:pt x="21653" y="1322"/>
                </a:lnTo>
                <a:lnTo>
                  <a:pt x="21690" y="1341"/>
                </a:lnTo>
                <a:lnTo>
                  <a:pt x="21727" y="1341"/>
                </a:lnTo>
                <a:lnTo>
                  <a:pt x="21802" y="1322"/>
                </a:lnTo>
                <a:lnTo>
                  <a:pt x="21895" y="1248"/>
                </a:lnTo>
                <a:lnTo>
                  <a:pt x="21969" y="1155"/>
                </a:lnTo>
                <a:lnTo>
                  <a:pt x="22062" y="1043"/>
                </a:lnTo>
                <a:lnTo>
                  <a:pt x="22230" y="820"/>
                </a:lnTo>
                <a:lnTo>
                  <a:pt x="22323" y="671"/>
                </a:lnTo>
                <a:lnTo>
                  <a:pt x="22453" y="876"/>
                </a:lnTo>
                <a:lnTo>
                  <a:pt x="22602" y="1174"/>
                </a:lnTo>
                <a:lnTo>
                  <a:pt x="22695" y="1322"/>
                </a:lnTo>
                <a:lnTo>
                  <a:pt x="22807" y="1453"/>
                </a:lnTo>
                <a:lnTo>
                  <a:pt x="22900" y="1546"/>
                </a:lnTo>
                <a:lnTo>
                  <a:pt x="22937" y="1583"/>
                </a:lnTo>
                <a:lnTo>
                  <a:pt x="22993" y="1602"/>
                </a:lnTo>
                <a:lnTo>
                  <a:pt x="23086" y="1602"/>
                </a:lnTo>
                <a:lnTo>
                  <a:pt x="23105" y="1565"/>
                </a:lnTo>
                <a:lnTo>
                  <a:pt x="23124" y="1527"/>
                </a:lnTo>
                <a:lnTo>
                  <a:pt x="23105" y="1434"/>
                </a:lnTo>
                <a:lnTo>
                  <a:pt x="23068" y="1322"/>
                </a:lnTo>
                <a:lnTo>
                  <a:pt x="22937" y="1080"/>
                </a:lnTo>
                <a:lnTo>
                  <a:pt x="22844" y="932"/>
                </a:lnTo>
                <a:lnTo>
                  <a:pt x="22640" y="559"/>
                </a:lnTo>
                <a:lnTo>
                  <a:pt x="22528" y="373"/>
                </a:lnTo>
                <a:lnTo>
                  <a:pt x="22453" y="317"/>
                </a:lnTo>
                <a:lnTo>
                  <a:pt x="22398" y="280"/>
                </a:lnTo>
                <a:lnTo>
                  <a:pt x="22342" y="261"/>
                </a:lnTo>
                <a:close/>
                <a:moveTo>
                  <a:pt x="23459" y="299"/>
                </a:moveTo>
                <a:lnTo>
                  <a:pt x="23422" y="317"/>
                </a:lnTo>
                <a:lnTo>
                  <a:pt x="23403" y="317"/>
                </a:lnTo>
                <a:lnTo>
                  <a:pt x="23384" y="354"/>
                </a:lnTo>
                <a:lnTo>
                  <a:pt x="23366" y="410"/>
                </a:lnTo>
                <a:lnTo>
                  <a:pt x="23366" y="485"/>
                </a:lnTo>
                <a:lnTo>
                  <a:pt x="23403" y="596"/>
                </a:lnTo>
                <a:lnTo>
                  <a:pt x="23552" y="857"/>
                </a:lnTo>
                <a:lnTo>
                  <a:pt x="23738" y="1118"/>
                </a:lnTo>
                <a:lnTo>
                  <a:pt x="23850" y="1285"/>
                </a:lnTo>
                <a:lnTo>
                  <a:pt x="23961" y="1434"/>
                </a:lnTo>
                <a:lnTo>
                  <a:pt x="24017" y="1509"/>
                </a:lnTo>
                <a:lnTo>
                  <a:pt x="24092" y="1546"/>
                </a:lnTo>
                <a:lnTo>
                  <a:pt x="24166" y="1583"/>
                </a:lnTo>
                <a:lnTo>
                  <a:pt x="24241" y="1602"/>
                </a:lnTo>
                <a:lnTo>
                  <a:pt x="24315" y="1583"/>
                </a:lnTo>
                <a:lnTo>
                  <a:pt x="24408" y="1546"/>
                </a:lnTo>
                <a:lnTo>
                  <a:pt x="24464" y="1490"/>
                </a:lnTo>
                <a:lnTo>
                  <a:pt x="24520" y="1416"/>
                </a:lnTo>
                <a:lnTo>
                  <a:pt x="24594" y="1229"/>
                </a:lnTo>
                <a:lnTo>
                  <a:pt x="24650" y="1043"/>
                </a:lnTo>
                <a:lnTo>
                  <a:pt x="24706" y="876"/>
                </a:lnTo>
                <a:lnTo>
                  <a:pt x="24799" y="764"/>
                </a:lnTo>
                <a:lnTo>
                  <a:pt x="24948" y="559"/>
                </a:lnTo>
                <a:lnTo>
                  <a:pt x="25004" y="466"/>
                </a:lnTo>
                <a:lnTo>
                  <a:pt x="25060" y="373"/>
                </a:lnTo>
                <a:lnTo>
                  <a:pt x="25060" y="317"/>
                </a:lnTo>
                <a:lnTo>
                  <a:pt x="25041" y="299"/>
                </a:lnTo>
                <a:lnTo>
                  <a:pt x="24930" y="299"/>
                </a:lnTo>
                <a:lnTo>
                  <a:pt x="24855" y="317"/>
                </a:lnTo>
                <a:lnTo>
                  <a:pt x="24781" y="354"/>
                </a:lnTo>
                <a:lnTo>
                  <a:pt x="24706" y="410"/>
                </a:lnTo>
                <a:lnTo>
                  <a:pt x="24594" y="522"/>
                </a:lnTo>
                <a:lnTo>
                  <a:pt x="24501" y="671"/>
                </a:lnTo>
                <a:lnTo>
                  <a:pt x="24464" y="801"/>
                </a:lnTo>
                <a:lnTo>
                  <a:pt x="24408" y="987"/>
                </a:lnTo>
                <a:lnTo>
                  <a:pt x="24352" y="1136"/>
                </a:lnTo>
                <a:lnTo>
                  <a:pt x="24315" y="1211"/>
                </a:lnTo>
                <a:lnTo>
                  <a:pt x="24278" y="1248"/>
                </a:lnTo>
                <a:lnTo>
                  <a:pt x="24203" y="1248"/>
                </a:lnTo>
                <a:lnTo>
                  <a:pt x="24129" y="1229"/>
                </a:lnTo>
                <a:lnTo>
                  <a:pt x="24055" y="1155"/>
                </a:lnTo>
                <a:lnTo>
                  <a:pt x="23999" y="1080"/>
                </a:lnTo>
                <a:lnTo>
                  <a:pt x="23887" y="894"/>
                </a:lnTo>
                <a:lnTo>
                  <a:pt x="23813" y="745"/>
                </a:lnTo>
                <a:lnTo>
                  <a:pt x="23719" y="596"/>
                </a:lnTo>
                <a:lnTo>
                  <a:pt x="23589" y="410"/>
                </a:lnTo>
                <a:lnTo>
                  <a:pt x="23515" y="336"/>
                </a:lnTo>
                <a:lnTo>
                  <a:pt x="23459" y="299"/>
                </a:lnTo>
                <a:close/>
                <a:moveTo>
                  <a:pt x="74063" y="224"/>
                </a:moveTo>
                <a:lnTo>
                  <a:pt x="74025" y="243"/>
                </a:lnTo>
                <a:lnTo>
                  <a:pt x="73988" y="261"/>
                </a:lnTo>
                <a:lnTo>
                  <a:pt x="73914" y="354"/>
                </a:lnTo>
                <a:lnTo>
                  <a:pt x="73821" y="503"/>
                </a:lnTo>
                <a:lnTo>
                  <a:pt x="73728" y="652"/>
                </a:lnTo>
                <a:lnTo>
                  <a:pt x="73541" y="969"/>
                </a:lnTo>
                <a:lnTo>
                  <a:pt x="73430" y="1174"/>
                </a:lnTo>
                <a:lnTo>
                  <a:pt x="73337" y="1360"/>
                </a:lnTo>
                <a:lnTo>
                  <a:pt x="73299" y="1453"/>
                </a:lnTo>
                <a:lnTo>
                  <a:pt x="73281" y="1546"/>
                </a:lnTo>
                <a:lnTo>
                  <a:pt x="73281" y="1602"/>
                </a:lnTo>
                <a:lnTo>
                  <a:pt x="73299" y="1620"/>
                </a:lnTo>
                <a:lnTo>
                  <a:pt x="73318" y="1620"/>
                </a:lnTo>
                <a:lnTo>
                  <a:pt x="73392" y="1602"/>
                </a:lnTo>
                <a:lnTo>
                  <a:pt x="73504" y="1509"/>
                </a:lnTo>
                <a:lnTo>
                  <a:pt x="73597" y="1416"/>
                </a:lnTo>
                <a:lnTo>
                  <a:pt x="73672" y="1304"/>
                </a:lnTo>
                <a:lnTo>
                  <a:pt x="73821" y="1080"/>
                </a:lnTo>
                <a:lnTo>
                  <a:pt x="74100" y="634"/>
                </a:lnTo>
                <a:lnTo>
                  <a:pt x="74174" y="857"/>
                </a:lnTo>
                <a:lnTo>
                  <a:pt x="74286" y="1136"/>
                </a:lnTo>
                <a:lnTo>
                  <a:pt x="74342" y="1267"/>
                </a:lnTo>
                <a:lnTo>
                  <a:pt x="74416" y="1397"/>
                </a:lnTo>
                <a:lnTo>
                  <a:pt x="74509" y="1490"/>
                </a:lnTo>
                <a:lnTo>
                  <a:pt x="74603" y="1546"/>
                </a:lnTo>
                <a:lnTo>
                  <a:pt x="74658" y="1565"/>
                </a:lnTo>
                <a:lnTo>
                  <a:pt x="74696" y="1565"/>
                </a:lnTo>
                <a:lnTo>
                  <a:pt x="74733" y="1546"/>
                </a:lnTo>
                <a:lnTo>
                  <a:pt x="74733" y="1527"/>
                </a:lnTo>
                <a:lnTo>
                  <a:pt x="74733" y="1434"/>
                </a:lnTo>
                <a:lnTo>
                  <a:pt x="74696" y="1322"/>
                </a:lnTo>
                <a:lnTo>
                  <a:pt x="74584" y="1099"/>
                </a:lnTo>
                <a:lnTo>
                  <a:pt x="74509" y="950"/>
                </a:lnTo>
                <a:lnTo>
                  <a:pt x="74435" y="727"/>
                </a:lnTo>
                <a:lnTo>
                  <a:pt x="74361" y="485"/>
                </a:lnTo>
                <a:lnTo>
                  <a:pt x="74305" y="373"/>
                </a:lnTo>
                <a:lnTo>
                  <a:pt x="74249" y="280"/>
                </a:lnTo>
                <a:lnTo>
                  <a:pt x="74156" y="224"/>
                </a:lnTo>
                <a:close/>
                <a:moveTo>
                  <a:pt x="47942" y="243"/>
                </a:moveTo>
                <a:lnTo>
                  <a:pt x="47867" y="299"/>
                </a:lnTo>
                <a:lnTo>
                  <a:pt x="47793" y="354"/>
                </a:lnTo>
                <a:lnTo>
                  <a:pt x="47644" y="541"/>
                </a:lnTo>
                <a:lnTo>
                  <a:pt x="47513" y="727"/>
                </a:lnTo>
                <a:lnTo>
                  <a:pt x="47402" y="894"/>
                </a:lnTo>
                <a:lnTo>
                  <a:pt x="47364" y="1006"/>
                </a:lnTo>
                <a:lnTo>
                  <a:pt x="47308" y="1118"/>
                </a:lnTo>
                <a:lnTo>
                  <a:pt x="47290" y="1211"/>
                </a:lnTo>
                <a:lnTo>
                  <a:pt x="47271" y="1304"/>
                </a:lnTo>
                <a:lnTo>
                  <a:pt x="47290" y="1341"/>
                </a:lnTo>
                <a:lnTo>
                  <a:pt x="47308" y="1360"/>
                </a:lnTo>
                <a:lnTo>
                  <a:pt x="47327" y="1360"/>
                </a:lnTo>
                <a:lnTo>
                  <a:pt x="47402" y="1304"/>
                </a:lnTo>
                <a:lnTo>
                  <a:pt x="47513" y="1174"/>
                </a:lnTo>
                <a:lnTo>
                  <a:pt x="47662" y="932"/>
                </a:lnTo>
                <a:lnTo>
                  <a:pt x="47755" y="783"/>
                </a:lnTo>
                <a:lnTo>
                  <a:pt x="47830" y="671"/>
                </a:lnTo>
                <a:lnTo>
                  <a:pt x="47923" y="596"/>
                </a:lnTo>
                <a:lnTo>
                  <a:pt x="47979" y="559"/>
                </a:lnTo>
                <a:lnTo>
                  <a:pt x="48090" y="559"/>
                </a:lnTo>
                <a:lnTo>
                  <a:pt x="48146" y="578"/>
                </a:lnTo>
                <a:lnTo>
                  <a:pt x="48202" y="615"/>
                </a:lnTo>
                <a:lnTo>
                  <a:pt x="48258" y="689"/>
                </a:lnTo>
                <a:lnTo>
                  <a:pt x="48370" y="838"/>
                </a:lnTo>
                <a:lnTo>
                  <a:pt x="48463" y="987"/>
                </a:lnTo>
                <a:lnTo>
                  <a:pt x="48686" y="1322"/>
                </a:lnTo>
                <a:lnTo>
                  <a:pt x="48798" y="1490"/>
                </a:lnTo>
                <a:lnTo>
                  <a:pt x="48872" y="1583"/>
                </a:lnTo>
                <a:lnTo>
                  <a:pt x="48910" y="1620"/>
                </a:lnTo>
                <a:lnTo>
                  <a:pt x="48947" y="1639"/>
                </a:lnTo>
                <a:lnTo>
                  <a:pt x="49021" y="1639"/>
                </a:lnTo>
                <a:lnTo>
                  <a:pt x="49096" y="1620"/>
                </a:lnTo>
                <a:lnTo>
                  <a:pt x="49133" y="1602"/>
                </a:lnTo>
                <a:lnTo>
                  <a:pt x="49152" y="1565"/>
                </a:lnTo>
                <a:lnTo>
                  <a:pt x="49152" y="1527"/>
                </a:lnTo>
                <a:lnTo>
                  <a:pt x="49114" y="1471"/>
                </a:lnTo>
                <a:lnTo>
                  <a:pt x="48910" y="1155"/>
                </a:lnTo>
                <a:lnTo>
                  <a:pt x="48779" y="932"/>
                </a:lnTo>
                <a:lnTo>
                  <a:pt x="48612" y="708"/>
                </a:lnTo>
                <a:lnTo>
                  <a:pt x="48444" y="503"/>
                </a:lnTo>
                <a:lnTo>
                  <a:pt x="48370" y="410"/>
                </a:lnTo>
                <a:lnTo>
                  <a:pt x="48277" y="336"/>
                </a:lnTo>
                <a:lnTo>
                  <a:pt x="48202" y="280"/>
                </a:lnTo>
                <a:lnTo>
                  <a:pt x="48109" y="243"/>
                </a:lnTo>
                <a:close/>
                <a:moveTo>
                  <a:pt x="69222" y="205"/>
                </a:moveTo>
                <a:lnTo>
                  <a:pt x="69166" y="224"/>
                </a:lnTo>
                <a:lnTo>
                  <a:pt x="69054" y="261"/>
                </a:lnTo>
                <a:lnTo>
                  <a:pt x="68961" y="317"/>
                </a:lnTo>
                <a:lnTo>
                  <a:pt x="68887" y="392"/>
                </a:lnTo>
                <a:lnTo>
                  <a:pt x="68812" y="466"/>
                </a:lnTo>
                <a:lnTo>
                  <a:pt x="68757" y="559"/>
                </a:lnTo>
                <a:lnTo>
                  <a:pt x="68701" y="652"/>
                </a:lnTo>
                <a:lnTo>
                  <a:pt x="68626" y="857"/>
                </a:lnTo>
                <a:lnTo>
                  <a:pt x="68589" y="1006"/>
                </a:lnTo>
                <a:lnTo>
                  <a:pt x="68533" y="1174"/>
                </a:lnTo>
                <a:lnTo>
                  <a:pt x="68496" y="1248"/>
                </a:lnTo>
                <a:lnTo>
                  <a:pt x="68459" y="1304"/>
                </a:lnTo>
                <a:lnTo>
                  <a:pt x="68403" y="1341"/>
                </a:lnTo>
                <a:lnTo>
                  <a:pt x="68347" y="1341"/>
                </a:lnTo>
                <a:lnTo>
                  <a:pt x="68291" y="1304"/>
                </a:lnTo>
                <a:lnTo>
                  <a:pt x="68235" y="1229"/>
                </a:lnTo>
                <a:lnTo>
                  <a:pt x="68123" y="1025"/>
                </a:lnTo>
                <a:lnTo>
                  <a:pt x="67993" y="801"/>
                </a:lnTo>
                <a:lnTo>
                  <a:pt x="67919" y="671"/>
                </a:lnTo>
                <a:lnTo>
                  <a:pt x="67788" y="503"/>
                </a:lnTo>
                <a:lnTo>
                  <a:pt x="67714" y="429"/>
                </a:lnTo>
                <a:lnTo>
                  <a:pt x="67677" y="429"/>
                </a:lnTo>
                <a:lnTo>
                  <a:pt x="67677" y="447"/>
                </a:lnTo>
                <a:lnTo>
                  <a:pt x="67658" y="503"/>
                </a:lnTo>
                <a:lnTo>
                  <a:pt x="67695" y="596"/>
                </a:lnTo>
                <a:lnTo>
                  <a:pt x="67733" y="727"/>
                </a:lnTo>
                <a:lnTo>
                  <a:pt x="67844" y="987"/>
                </a:lnTo>
                <a:lnTo>
                  <a:pt x="67937" y="1192"/>
                </a:lnTo>
                <a:lnTo>
                  <a:pt x="68068" y="1416"/>
                </a:lnTo>
                <a:lnTo>
                  <a:pt x="68142" y="1527"/>
                </a:lnTo>
                <a:lnTo>
                  <a:pt x="68235" y="1602"/>
                </a:lnTo>
                <a:lnTo>
                  <a:pt x="68328" y="1658"/>
                </a:lnTo>
                <a:lnTo>
                  <a:pt x="68384" y="1676"/>
                </a:lnTo>
                <a:lnTo>
                  <a:pt x="68440" y="1676"/>
                </a:lnTo>
                <a:lnTo>
                  <a:pt x="68514" y="1658"/>
                </a:lnTo>
                <a:lnTo>
                  <a:pt x="68589" y="1620"/>
                </a:lnTo>
                <a:lnTo>
                  <a:pt x="68645" y="1565"/>
                </a:lnTo>
                <a:lnTo>
                  <a:pt x="68701" y="1490"/>
                </a:lnTo>
                <a:lnTo>
                  <a:pt x="68775" y="1341"/>
                </a:lnTo>
                <a:lnTo>
                  <a:pt x="68831" y="1192"/>
                </a:lnTo>
                <a:lnTo>
                  <a:pt x="68924" y="876"/>
                </a:lnTo>
                <a:lnTo>
                  <a:pt x="68980" y="727"/>
                </a:lnTo>
                <a:lnTo>
                  <a:pt x="69036" y="652"/>
                </a:lnTo>
                <a:lnTo>
                  <a:pt x="69092" y="596"/>
                </a:lnTo>
                <a:lnTo>
                  <a:pt x="69147" y="559"/>
                </a:lnTo>
                <a:lnTo>
                  <a:pt x="69203" y="522"/>
                </a:lnTo>
                <a:lnTo>
                  <a:pt x="69278" y="485"/>
                </a:lnTo>
                <a:lnTo>
                  <a:pt x="69315" y="447"/>
                </a:lnTo>
                <a:lnTo>
                  <a:pt x="69334" y="354"/>
                </a:lnTo>
                <a:lnTo>
                  <a:pt x="69315" y="280"/>
                </a:lnTo>
                <a:lnTo>
                  <a:pt x="69296" y="243"/>
                </a:lnTo>
                <a:lnTo>
                  <a:pt x="69259" y="224"/>
                </a:lnTo>
                <a:lnTo>
                  <a:pt x="69222" y="205"/>
                </a:lnTo>
                <a:close/>
                <a:moveTo>
                  <a:pt x="298" y="1136"/>
                </a:moveTo>
                <a:lnTo>
                  <a:pt x="223" y="1174"/>
                </a:lnTo>
                <a:lnTo>
                  <a:pt x="205" y="1192"/>
                </a:lnTo>
                <a:lnTo>
                  <a:pt x="205" y="1211"/>
                </a:lnTo>
                <a:lnTo>
                  <a:pt x="205" y="1285"/>
                </a:lnTo>
                <a:lnTo>
                  <a:pt x="242" y="1341"/>
                </a:lnTo>
                <a:lnTo>
                  <a:pt x="372" y="1471"/>
                </a:lnTo>
                <a:lnTo>
                  <a:pt x="503" y="1546"/>
                </a:lnTo>
                <a:lnTo>
                  <a:pt x="745" y="1751"/>
                </a:lnTo>
                <a:lnTo>
                  <a:pt x="838" y="1825"/>
                </a:lnTo>
                <a:lnTo>
                  <a:pt x="912" y="1900"/>
                </a:lnTo>
                <a:lnTo>
                  <a:pt x="912" y="1937"/>
                </a:lnTo>
                <a:lnTo>
                  <a:pt x="931" y="1993"/>
                </a:lnTo>
                <a:lnTo>
                  <a:pt x="912" y="2030"/>
                </a:lnTo>
                <a:lnTo>
                  <a:pt x="894" y="2067"/>
                </a:lnTo>
                <a:lnTo>
                  <a:pt x="801" y="2179"/>
                </a:lnTo>
                <a:lnTo>
                  <a:pt x="652" y="2291"/>
                </a:lnTo>
                <a:lnTo>
                  <a:pt x="540" y="2384"/>
                </a:lnTo>
                <a:lnTo>
                  <a:pt x="410" y="2477"/>
                </a:lnTo>
                <a:lnTo>
                  <a:pt x="372" y="2533"/>
                </a:lnTo>
                <a:lnTo>
                  <a:pt x="391" y="2570"/>
                </a:lnTo>
                <a:lnTo>
                  <a:pt x="428" y="2589"/>
                </a:lnTo>
                <a:lnTo>
                  <a:pt x="521" y="2607"/>
                </a:lnTo>
                <a:lnTo>
                  <a:pt x="596" y="2589"/>
                </a:lnTo>
                <a:lnTo>
                  <a:pt x="670" y="2570"/>
                </a:lnTo>
                <a:lnTo>
                  <a:pt x="819" y="2495"/>
                </a:lnTo>
                <a:lnTo>
                  <a:pt x="968" y="2384"/>
                </a:lnTo>
                <a:lnTo>
                  <a:pt x="1080" y="2309"/>
                </a:lnTo>
                <a:lnTo>
                  <a:pt x="1192" y="2179"/>
                </a:lnTo>
                <a:lnTo>
                  <a:pt x="1266" y="2067"/>
                </a:lnTo>
                <a:lnTo>
                  <a:pt x="1285" y="2011"/>
                </a:lnTo>
                <a:lnTo>
                  <a:pt x="1285" y="1956"/>
                </a:lnTo>
                <a:lnTo>
                  <a:pt x="1266" y="1862"/>
                </a:lnTo>
                <a:lnTo>
                  <a:pt x="1192" y="1769"/>
                </a:lnTo>
                <a:lnTo>
                  <a:pt x="1117" y="1676"/>
                </a:lnTo>
                <a:lnTo>
                  <a:pt x="875" y="1471"/>
                </a:lnTo>
                <a:lnTo>
                  <a:pt x="763" y="1378"/>
                </a:lnTo>
                <a:lnTo>
                  <a:pt x="614" y="1248"/>
                </a:lnTo>
                <a:lnTo>
                  <a:pt x="521" y="1192"/>
                </a:lnTo>
                <a:lnTo>
                  <a:pt x="447" y="1155"/>
                </a:lnTo>
                <a:lnTo>
                  <a:pt x="372" y="1136"/>
                </a:lnTo>
                <a:close/>
                <a:moveTo>
                  <a:pt x="92513" y="1174"/>
                </a:moveTo>
                <a:lnTo>
                  <a:pt x="92457" y="1192"/>
                </a:lnTo>
                <a:lnTo>
                  <a:pt x="92364" y="1229"/>
                </a:lnTo>
                <a:lnTo>
                  <a:pt x="92159" y="1397"/>
                </a:lnTo>
                <a:lnTo>
                  <a:pt x="91973" y="1583"/>
                </a:lnTo>
                <a:lnTo>
                  <a:pt x="91843" y="1713"/>
                </a:lnTo>
                <a:lnTo>
                  <a:pt x="91694" y="1844"/>
                </a:lnTo>
                <a:lnTo>
                  <a:pt x="91489" y="2030"/>
                </a:lnTo>
                <a:lnTo>
                  <a:pt x="91415" y="2142"/>
                </a:lnTo>
                <a:lnTo>
                  <a:pt x="91359" y="2235"/>
                </a:lnTo>
                <a:lnTo>
                  <a:pt x="91340" y="2291"/>
                </a:lnTo>
                <a:lnTo>
                  <a:pt x="91340" y="2328"/>
                </a:lnTo>
                <a:lnTo>
                  <a:pt x="91359" y="2365"/>
                </a:lnTo>
                <a:lnTo>
                  <a:pt x="91377" y="2384"/>
                </a:lnTo>
                <a:lnTo>
                  <a:pt x="91564" y="2533"/>
                </a:lnTo>
                <a:lnTo>
                  <a:pt x="91843" y="2737"/>
                </a:lnTo>
                <a:lnTo>
                  <a:pt x="91992" y="2831"/>
                </a:lnTo>
                <a:lnTo>
                  <a:pt x="92122" y="2905"/>
                </a:lnTo>
                <a:lnTo>
                  <a:pt x="92252" y="2942"/>
                </a:lnTo>
                <a:lnTo>
                  <a:pt x="92308" y="2961"/>
                </a:lnTo>
                <a:lnTo>
                  <a:pt x="92346" y="2942"/>
                </a:lnTo>
                <a:lnTo>
                  <a:pt x="92383" y="2924"/>
                </a:lnTo>
                <a:lnTo>
                  <a:pt x="92401" y="2886"/>
                </a:lnTo>
                <a:lnTo>
                  <a:pt x="92383" y="2849"/>
                </a:lnTo>
                <a:lnTo>
                  <a:pt x="92364" y="2793"/>
                </a:lnTo>
                <a:lnTo>
                  <a:pt x="92271" y="2700"/>
                </a:lnTo>
                <a:lnTo>
                  <a:pt x="92141" y="2589"/>
                </a:lnTo>
                <a:lnTo>
                  <a:pt x="91843" y="2384"/>
                </a:lnTo>
                <a:lnTo>
                  <a:pt x="91657" y="2272"/>
                </a:lnTo>
                <a:lnTo>
                  <a:pt x="91899" y="2049"/>
                </a:lnTo>
                <a:lnTo>
                  <a:pt x="92271" y="1695"/>
                </a:lnTo>
                <a:lnTo>
                  <a:pt x="92420" y="1527"/>
                </a:lnTo>
                <a:lnTo>
                  <a:pt x="92532" y="1360"/>
                </a:lnTo>
                <a:lnTo>
                  <a:pt x="92569" y="1304"/>
                </a:lnTo>
                <a:lnTo>
                  <a:pt x="92588" y="1248"/>
                </a:lnTo>
                <a:lnTo>
                  <a:pt x="92569" y="1211"/>
                </a:lnTo>
                <a:lnTo>
                  <a:pt x="92513" y="1174"/>
                </a:lnTo>
                <a:close/>
                <a:moveTo>
                  <a:pt x="91526" y="3333"/>
                </a:moveTo>
                <a:lnTo>
                  <a:pt x="91433" y="3352"/>
                </a:lnTo>
                <a:lnTo>
                  <a:pt x="91415" y="3370"/>
                </a:lnTo>
                <a:lnTo>
                  <a:pt x="91377" y="3389"/>
                </a:lnTo>
                <a:lnTo>
                  <a:pt x="91377" y="3426"/>
                </a:lnTo>
                <a:lnTo>
                  <a:pt x="91377" y="3464"/>
                </a:lnTo>
                <a:lnTo>
                  <a:pt x="91396" y="3482"/>
                </a:lnTo>
                <a:lnTo>
                  <a:pt x="91433" y="3519"/>
                </a:lnTo>
                <a:lnTo>
                  <a:pt x="91545" y="3538"/>
                </a:lnTo>
                <a:lnTo>
                  <a:pt x="91750" y="3575"/>
                </a:lnTo>
                <a:lnTo>
                  <a:pt x="91899" y="3613"/>
                </a:lnTo>
                <a:lnTo>
                  <a:pt x="92029" y="3687"/>
                </a:lnTo>
                <a:lnTo>
                  <a:pt x="92159" y="3761"/>
                </a:lnTo>
                <a:lnTo>
                  <a:pt x="92290" y="3855"/>
                </a:lnTo>
                <a:lnTo>
                  <a:pt x="92085" y="3985"/>
                </a:lnTo>
                <a:lnTo>
                  <a:pt x="91880" y="4097"/>
                </a:lnTo>
                <a:lnTo>
                  <a:pt x="91471" y="4320"/>
                </a:lnTo>
                <a:lnTo>
                  <a:pt x="91340" y="4376"/>
                </a:lnTo>
                <a:lnTo>
                  <a:pt x="91284" y="4413"/>
                </a:lnTo>
                <a:lnTo>
                  <a:pt x="91266" y="4450"/>
                </a:lnTo>
                <a:lnTo>
                  <a:pt x="91247" y="4469"/>
                </a:lnTo>
                <a:lnTo>
                  <a:pt x="91266" y="4525"/>
                </a:lnTo>
                <a:lnTo>
                  <a:pt x="91284" y="4581"/>
                </a:lnTo>
                <a:lnTo>
                  <a:pt x="91322" y="4618"/>
                </a:lnTo>
                <a:lnTo>
                  <a:pt x="91359" y="4618"/>
                </a:lnTo>
                <a:lnTo>
                  <a:pt x="91377" y="4599"/>
                </a:lnTo>
                <a:lnTo>
                  <a:pt x="91657" y="4506"/>
                </a:lnTo>
                <a:lnTo>
                  <a:pt x="91955" y="4376"/>
                </a:lnTo>
                <a:lnTo>
                  <a:pt x="92234" y="4208"/>
                </a:lnTo>
                <a:lnTo>
                  <a:pt x="92364" y="4115"/>
                </a:lnTo>
                <a:lnTo>
                  <a:pt x="92457" y="4022"/>
                </a:lnTo>
                <a:lnTo>
                  <a:pt x="92513" y="3929"/>
                </a:lnTo>
                <a:lnTo>
                  <a:pt x="92532" y="3873"/>
                </a:lnTo>
                <a:lnTo>
                  <a:pt x="92532" y="3836"/>
                </a:lnTo>
                <a:lnTo>
                  <a:pt x="92513" y="3743"/>
                </a:lnTo>
                <a:lnTo>
                  <a:pt x="92439" y="3668"/>
                </a:lnTo>
                <a:lnTo>
                  <a:pt x="92364" y="3613"/>
                </a:lnTo>
                <a:lnTo>
                  <a:pt x="92271" y="3538"/>
                </a:lnTo>
                <a:lnTo>
                  <a:pt x="92048" y="3445"/>
                </a:lnTo>
                <a:lnTo>
                  <a:pt x="91899" y="3389"/>
                </a:lnTo>
                <a:lnTo>
                  <a:pt x="91657" y="3352"/>
                </a:lnTo>
                <a:lnTo>
                  <a:pt x="91526" y="3333"/>
                </a:lnTo>
                <a:close/>
                <a:moveTo>
                  <a:pt x="1545" y="2775"/>
                </a:moveTo>
                <a:lnTo>
                  <a:pt x="1489" y="2793"/>
                </a:lnTo>
                <a:lnTo>
                  <a:pt x="1173" y="3017"/>
                </a:lnTo>
                <a:lnTo>
                  <a:pt x="950" y="3147"/>
                </a:lnTo>
                <a:lnTo>
                  <a:pt x="726" y="3296"/>
                </a:lnTo>
                <a:lnTo>
                  <a:pt x="521" y="3464"/>
                </a:lnTo>
                <a:lnTo>
                  <a:pt x="428" y="3557"/>
                </a:lnTo>
                <a:lnTo>
                  <a:pt x="354" y="3631"/>
                </a:lnTo>
                <a:lnTo>
                  <a:pt x="298" y="3724"/>
                </a:lnTo>
                <a:lnTo>
                  <a:pt x="261" y="3817"/>
                </a:lnTo>
                <a:lnTo>
                  <a:pt x="261" y="3892"/>
                </a:lnTo>
                <a:lnTo>
                  <a:pt x="261" y="3985"/>
                </a:lnTo>
                <a:lnTo>
                  <a:pt x="317" y="4059"/>
                </a:lnTo>
                <a:lnTo>
                  <a:pt x="372" y="4134"/>
                </a:lnTo>
                <a:lnTo>
                  <a:pt x="559" y="4283"/>
                </a:lnTo>
                <a:lnTo>
                  <a:pt x="745" y="4413"/>
                </a:lnTo>
                <a:lnTo>
                  <a:pt x="912" y="4506"/>
                </a:lnTo>
                <a:lnTo>
                  <a:pt x="1024" y="4562"/>
                </a:lnTo>
                <a:lnTo>
                  <a:pt x="1136" y="4599"/>
                </a:lnTo>
                <a:lnTo>
                  <a:pt x="1229" y="4637"/>
                </a:lnTo>
                <a:lnTo>
                  <a:pt x="1359" y="4637"/>
                </a:lnTo>
                <a:lnTo>
                  <a:pt x="1378" y="4618"/>
                </a:lnTo>
                <a:lnTo>
                  <a:pt x="1359" y="4599"/>
                </a:lnTo>
                <a:lnTo>
                  <a:pt x="1322" y="4525"/>
                </a:lnTo>
                <a:lnTo>
                  <a:pt x="1192" y="4413"/>
                </a:lnTo>
                <a:lnTo>
                  <a:pt x="931" y="4264"/>
                </a:lnTo>
                <a:lnTo>
                  <a:pt x="801" y="4171"/>
                </a:lnTo>
                <a:lnTo>
                  <a:pt x="689" y="4078"/>
                </a:lnTo>
                <a:lnTo>
                  <a:pt x="614" y="3985"/>
                </a:lnTo>
                <a:lnTo>
                  <a:pt x="577" y="3929"/>
                </a:lnTo>
                <a:lnTo>
                  <a:pt x="577" y="3892"/>
                </a:lnTo>
                <a:lnTo>
                  <a:pt x="577" y="3836"/>
                </a:lnTo>
                <a:lnTo>
                  <a:pt x="596" y="3780"/>
                </a:lnTo>
                <a:lnTo>
                  <a:pt x="633" y="3724"/>
                </a:lnTo>
                <a:lnTo>
                  <a:pt x="707" y="3668"/>
                </a:lnTo>
                <a:lnTo>
                  <a:pt x="856" y="3557"/>
                </a:lnTo>
                <a:lnTo>
                  <a:pt x="1005" y="3445"/>
                </a:lnTo>
                <a:lnTo>
                  <a:pt x="1322" y="3240"/>
                </a:lnTo>
                <a:lnTo>
                  <a:pt x="1508" y="3128"/>
                </a:lnTo>
                <a:lnTo>
                  <a:pt x="1601" y="3054"/>
                </a:lnTo>
                <a:lnTo>
                  <a:pt x="1638" y="3017"/>
                </a:lnTo>
                <a:lnTo>
                  <a:pt x="1657" y="2980"/>
                </a:lnTo>
                <a:lnTo>
                  <a:pt x="1657" y="2905"/>
                </a:lnTo>
                <a:lnTo>
                  <a:pt x="1638" y="2812"/>
                </a:lnTo>
                <a:lnTo>
                  <a:pt x="1620" y="2775"/>
                </a:lnTo>
                <a:close/>
                <a:moveTo>
                  <a:pt x="335" y="5027"/>
                </a:moveTo>
                <a:lnTo>
                  <a:pt x="298" y="5046"/>
                </a:lnTo>
                <a:lnTo>
                  <a:pt x="279" y="5065"/>
                </a:lnTo>
                <a:lnTo>
                  <a:pt x="261" y="5102"/>
                </a:lnTo>
                <a:lnTo>
                  <a:pt x="279" y="5158"/>
                </a:lnTo>
                <a:lnTo>
                  <a:pt x="298" y="5195"/>
                </a:lnTo>
                <a:lnTo>
                  <a:pt x="354" y="5232"/>
                </a:lnTo>
                <a:lnTo>
                  <a:pt x="484" y="5325"/>
                </a:lnTo>
                <a:lnTo>
                  <a:pt x="633" y="5400"/>
                </a:lnTo>
                <a:lnTo>
                  <a:pt x="950" y="5549"/>
                </a:lnTo>
                <a:lnTo>
                  <a:pt x="1173" y="5642"/>
                </a:lnTo>
                <a:lnTo>
                  <a:pt x="1043" y="5791"/>
                </a:lnTo>
                <a:lnTo>
                  <a:pt x="894" y="5921"/>
                </a:lnTo>
                <a:lnTo>
                  <a:pt x="596" y="6163"/>
                </a:lnTo>
                <a:lnTo>
                  <a:pt x="484" y="6275"/>
                </a:lnTo>
                <a:lnTo>
                  <a:pt x="447" y="6312"/>
                </a:lnTo>
                <a:lnTo>
                  <a:pt x="447" y="6349"/>
                </a:lnTo>
                <a:lnTo>
                  <a:pt x="447" y="6368"/>
                </a:lnTo>
                <a:lnTo>
                  <a:pt x="484" y="6368"/>
                </a:lnTo>
                <a:lnTo>
                  <a:pt x="652" y="6349"/>
                </a:lnTo>
                <a:lnTo>
                  <a:pt x="745" y="6312"/>
                </a:lnTo>
                <a:lnTo>
                  <a:pt x="894" y="6219"/>
                </a:lnTo>
                <a:lnTo>
                  <a:pt x="1043" y="6089"/>
                </a:lnTo>
                <a:lnTo>
                  <a:pt x="1210" y="5940"/>
                </a:lnTo>
                <a:lnTo>
                  <a:pt x="1359" y="5809"/>
                </a:lnTo>
                <a:lnTo>
                  <a:pt x="1452" y="5661"/>
                </a:lnTo>
                <a:lnTo>
                  <a:pt x="1471" y="5605"/>
                </a:lnTo>
                <a:lnTo>
                  <a:pt x="1471" y="5549"/>
                </a:lnTo>
                <a:lnTo>
                  <a:pt x="1452" y="5512"/>
                </a:lnTo>
                <a:lnTo>
                  <a:pt x="1415" y="5474"/>
                </a:lnTo>
                <a:lnTo>
                  <a:pt x="1173" y="5344"/>
                </a:lnTo>
                <a:lnTo>
                  <a:pt x="819" y="5158"/>
                </a:lnTo>
                <a:lnTo>
                  <a:pt x="633" y="5083"/>
                </a:lnTo>
                <a:lnTo>
                  <a:pt x="465" y="5027"/>
                </a:lnTo>
                <a:close/>
                <a:moveTo>
                  <a:pt x="92439" y="5102"/>
                </a:moveTo>
                <a:lnTo>
                  <a:pt x="92383" y="5121"/>
                </a:lnTo>
                <a:lnTo>
                  <a:pt x="92159" y="5251"/>
                </a:lnTo>
                <a:lnTo>
                  <a:pt x="91843" y="5437"/>
                </a:lnTo>
                <a:lnTo>
                  <a:pt x="91675" y="5530"/>
                </a:lnTo>
                <a:lnTo>
                  <a:pt x="91545" y="5642"/>
                </a:lnTo>
                <a:lnTo>
                  <a:pt x="91433" y="5735"/>
                </a:lnTo>
                <a:lnTo>
                  <a:pt x="91396" y="5791"/>
                </a:lnTo>
                <a:lnTo>
                  <a:pt x="91377" y="5828"/>
                </a:lnTo>
                <a:lnTo>
                  <a:pt x="91377" y="5884"/>
                </a:lnTo>
                <a:lnTo>
                  <a:pt x="91377" y="5921"/>
                </a:lnTo>
                <a:lnTo>
                  <a:pt x="91433" y="6014"/>
                </a:lnTo>
                <a:lnTo>
                  <a:pt x="91508" y="6089"/>
                </a:lnTo>
                <a:lnTo>
                  <a:pt x="91601" y="6163"/>
                </a:lnTo>
                <a:lnTo>
                  <a:pt x="91806" y="6312"/>
                </a:lnTo>
                <a:lnTo>
                  <a:pt x="91992" y="6405"/>
                </a:lnTo>
                <a:lnTo>
                  <a:pt x="92122" y="6498"/>
                </a:lnTo>
                <a:lnTo>
                  <a:pt x="92308" y="6610"/>
                </a:lnTo>
                <a:lnTo>
                  <a:pt x="92420" y="6647"/>
                </a:lnTo>
                <a:lnTo>
                  <a:pt x="92513" y="6647"/>
                </a:lnTo>
                <a:lnTo>
                  <a:pt x="92532" y="6629"/>
                </a:lnTo>
                <a:lnTo>
                  <a:pt x="92550" y="6591"/>
                </a:lnTo>
                <a:lnTo>
                  <a:pt x="92532" y="6536"/>
                </a:lnTo>
                <a:lnTo>
                  <a:pt x="92532" y="6498"/>
                </a:lnTo>
                <a:lnTo>
                  <a:pt x="92495" y="6442"/>
                </a:lnTo>
                <a:lnTo>
                  <a:pt x="92401" y="6349"/>
                </a:lnTo>
                <a:lnTo>
                  <a:pt x="92290" y="6256"/>
                </a:lnTo>
                <a:lnTo>
                  <a:pt x="92141" y="6163"/>
                </a:lnTo>
                <a:lnTo>
                  <a:pt x="91843" y="6014"/>
                </a:lnTo>
                <a:lnTo>
                  <a:pt x="91638" y="5903"/>
                </a:lnTo>
                <a:lnTo>
                  <a:pt x="92252" y="5400"/>
                </a:lnTo>
                <a:lnTo>
                  <a:pt x="92401" y="5214"/>
                </a:lnTo>
                <a:lnTo>
                  <a:pt x="92439" y="5158"/>
                </a:lnTo>
                <a:lnTo>
                  <a:pt x="92457" y="5121"/>
                </a:lnTo>
                <a:lnTo>
                  <a:pt x="92439" y="5102"/>
                </a:lnTo>
                <a:close/>
                <a:moveTo>
                  <a:pt x="1192" y="6833"/>
                </a:moveTo>
                <a:lnTo>
                  <a:pt x="1061" y="6908"/>
                </a:lnTo>
                <a:lnTo>
                  <a:pt x="931" y="6964"/>
                </a:lnTo>
                <a:lnTo>
                  <a:pt x="782" y="7057"/>
                </a:lnTo>
                <a:lnTo>
                  <a:pt x="652" y="7150"/>
                </a:lnTo>
                <a:lnTo>
                  <a:pt x="540" y="7243"/>
                </a:lnTo>
                <a:lnTo>
                  <a:pt x="447" y="7336"/>
                </a:lnTo>
                <a:lnTo>
                  <a:pt x="428" y="7392"/>
                </a:lnTo>
                <a:lnTo>
                  <a:pt x="410" y="7448"/>
                </a:lnTo>
                <a:lnTo>
                  <a:pt x="391" y="7522"/>
                </a:lnTo>
                <a:lnTo>
                  <a:pt x="410" y="7578"/>
                </a:lnTo>
                <a:lnTo>
                  <a:pt x="428" y="7634"/>
                </a:lnTo>
                <a:lnTo>
                  <a:pt x="465" y="7708"/>
                </a:lnTo>
                <a:lnTo>
                  <a:pt x="521" y="7783"/>
                </a:lnTo>
                <a:lnTo>
                  <a:pt x="596" y="7857"/>
                </a:lnTo>
                <a:lnTo>
                  <a:pt x="782" y="8006"/>
                </a:lnTo>
                <a:lnTo>
                  <a:pt x="1061" y="8211"/>
                </a:lnTo>
                <a:lnTo>
                  <a:pt x="1192" y="8286"/>
                </a:lnTo>
                <a:lnTo>
                  <a:pt x="1303" y="8304"/>
                </a:lnTo>
                <a:lnTo>
                  <a:pt x="1322" y="8304"/>
                </a:lnTo>
                <a:lnTo>
                  <a:pt x="1341" y="8286"/>
                </a:lnTo>
                <a:lnTo>
                  <a:pt x="1341" y="8230"/>
                </a:lnTo>
                <a:lnTo>
                  <a:pt x="1322" y="8174"/>
                </a:lnTo>
                <a:lnTo>
                  <a:pt x="1303" y="8099"/>
                </a:lnTo>
                <a:lnTo>
                  <a:pt x="1247" y="8044"/>
                </a:lnTo>
                <a:lnTo>
                  <a:pt x="1136" y="7932"/>
                </a:lnTo>
                <a:lnTo>
                  <a:pt x="894" y="7746"/>
                </a:lnTo>
                <a:lnTo>
                  <a:pt x="801" y="7653"/>
                </a:lnTo>
                <a:lnTo>
                  <a:pt x="763" y="7597"/>
                </a:lnTo>
                <a:lnTo>
                  <a:pt x="745" y="7541"/>
                </a:lnTo>
                <a:lnTo>
                  <a:pt x="763" y="7504"/>
                </a:lnTo>
                <a:lnTo>
                  <a:pt x="782" y="7448"/>
                </a:lnTo>
                <a:lnTo>
                  <a:pt x="838" y="7392"/>
                </a:lnTo>
                <a:lnTo>
                  <a:pt x="912" y="7336"/>
                </a:lnTo>
                <a:lnTo>
                  <a:pt x="1043" y="7280"/>
                </a:lnTo>
                <a:lnTo>
                  <a:pt x="1229" y="7169"/>
                </a:lnTo>
                <a:lnTo>
                  <a:pt x="1303" y="7113"/>
                </a:lnTo>
                <a:lnTo>
                  <a:pt x="1378" y="7057"/>
                </a:lnTo>
                <a:lnTo>
                  <a:pt x="1415" y="7001"/>
                </a:lnTo>
                <a:lnTo>
                  <a:pt x="1415" y="6927"/>
                </a:lnTo>
                <a:lnTo>
                  <a:pt x="1378" y="6871"/>
                </a:lnTo>
                <a:lnTo>
                  <a:pt x="1322" y="6833"/>
                </a:lnTo>
                <a:close/>
                <a:moveTo>
                  <a:pt x="91433" y="7094"/>
                </a:moveTo>
                <a:lnTo>
                  <a:pt x="91415" y="7113"/>
                </a:lnTo>
                <a:lnTo>
                  <a:pt x="91396" y="7150"/>
                </a:lnTo>
                <a:lnTo>
                  <a:pt x="91415" y="7187"/>
                </a:lnTo>
                <a:lnTo>
                  <a:pt x="91508" y="7280"/>
                </a:lnTo>
                <a:lnTo>
                  <a:pt x="91619" y="7411"/>
                </a:lnTo>
                <a:lnTo>
                  <a:pt x="91768" y="7541"/>
                </a:lnTo>
                <a:lnTo>
                  <a:pt x="92085" y="7764"/>
                </a:lnTo>
                <a:lnTo>
                  <a:pt x="92252" y="7895"/>
                </a:lnTo>
                <a:lnTo>
                  <a:pt x="91806" y="8062"/>
                </a:lnTo>
                <a:lnTo>
                  <a:pt x="91582" y="8137"/>
                </a:lnTo>
                <a:lnTo>
                  <a:pt x="91377" y="8230"/>
                </a:lnTo>
                <a:lnTo>
                  <a:pt x="91229" y="8286"/>
                </a:lnTo>
                <a:lnTo>
                  <a:pt x="91173" y="8323"/>
                </a:lnTo>
                <a:lnTo>
                  <a:pt x="91154" y="8342"/>
                </a:lnTo>
                <a:lnTo>
                  <a:pt x="91135" y="8379"/>
                </a:lnTo>
                <a:lnTo>
                  <a:pt x="91135" y="8435"/>
                </a:lnTo>
                <a:lnTo>
                  <a:pt x="91154" y="8490"/>
                </a:lnTo>
                <a:lnTo>
                  <a:pt x="91191" y="8528"/>
                </a:lnTo>
                <a:lnTo>
                  <a:pt x="91247" y="8528"/>
                </a:lnTo>
                <a:lnTo>
                  <a:pt x="91973" y="8248"/>
                </a:lnTo>
                <a:lnTo>
                  <a:pt x="92252" y="8155"/>
                </a:lnTo>
                <a:lnTo>
                  <a:pt x="92401" y="8099"/>
                </a:lnTo>
                <a:lnTo>
                  <a:pt x="92457" y="8062"/>
                </a:lnTo>
                <a:lnTo>
                  <a:pt x="92495" y="8044"/>
                </a:lnTo>
                <a:lnTo>
                  <a:pt x="92532" y="7951"/>
                </a:lnTo>
                <a:lnTo>
                  <a:pt x="92532" y="7876"/>
                </a:lnTo>
                <a:lnTo>
                  <a:pt x="92495" y="7802"/>
                </a:lnTo>
                <a:lnTo>
                  <a:pt x="92439" y="7727"/>
                </a:lnTo>
                <a:lnTo>
                  <a:pt x="92271" y="7615"/>
                </a:lnTo>
                <a:lnTo>
                  <a:pt x="92104" y="7504"/>
                </a:lnTo>
                <a:lnTo>
                  <a:pt x="91973" y="7392"/>
                </a:lnTo>
                <a:lnTo>
                  <a:pt x="91750" y="7224"/>
                </a:lnTo>
                <a:lnTo>
                  <a:pt x="91657" y="7150"/>
                </a:lnTo>
                <a:lnTo>
                  <a:pt x="91545" y="7113"/>
                </a:lnTo>
                <a:lnTo>
                  <a:pt x="91471" y="7094"/>
                </a:lnTo>
                <a:close/>
                <a:moveTo>
                  <a:pt x="279" y="8286"/>
                </a:moveTo>
                <a:lnTo>
                  <a:pt x="205" y="8304"/>
                </a:lnTo>
                <a:lnTo>
                  <a:pt x="112" y="8360"/>
                </a:lnTo>
                <a:lnTo>
                  <a:pt x="93" y="8379"/>
                </a:lnTo>
                <a:lnTo>
                  <a:pt x="93" y="8416"/>
                </a:lnTo>
                <a:lnTo>
                  <a:pt x="112" y="8472"/>
                </a:lnTo>
                <a:lnTo>
                  <a:pt x="168" y="8509"/>
                </a:lnTo>
                <a:lnTo>
                  <a:pt x="1229" y="9272"/>
                </a:lnTo>
                <a:lnTo>
                  <a:pt x="912" y="9514"/>
                </a:lnTo>
                <a:lnTo>
                  <a:pt x="596" y="9738"/>
                </a:lnTo>
                <a:lnTo>
                  <a:pt x="521" y="9794"/>
                </a:lnTo>
                <a:lnTo>
                  <a:pt x="372" y="9887"/>
                </a:lnTo>
                <a:lnTo>
                  <a:pt x="317" y="9943"/>
                </a:lnTo>
                <a:lnTo>
                  <a:pt x="279" y="9999"/>
                </a:lnTo>
                <a:lnTo>
                  <a:pt x="279" y="10017"/>
                </a:lnTo>
                <a:lnTo>
                  <a:pt x="279" y="10036"/>
                </a:lnTo>
                <a:lnTo>
                  <a:pt x="335" y="10054"/>
                </a:lnTo>
                <a:lnTo>
                  <a:pt x="391" y="10073"/>
                </a:lnTo>
                <a:lnTo>
                  <a:pt x="447" y="10054"/>
                </a:lnTo>
                <a:lnTo>
                  <a:pt x="577" y="10017"/>
                </a:lnTo>
                <a:lnTo>
                  <a:pt x="726" y="9943"/>
                </a:lnTo>
                <a:lnTo>
                  <a:pt x="894" y="9831"/>
                </a:lnTo>
                <a:lnTo>
                  <a:pt x="1192" y="9626"/>
                </a:lnTo>
                <a:lnTo>
                  <a:pt x="1378" y="9459"/>
                </a:lnTo>
                <a:lnTo>
                  <a:pt x="1489" y="9347"/>
                </a:lnTo>
                <a:lnTo>
                  <a:pt x="1527" y="9291"/>
                </a:lnTo>
                <a:lnTo>
                  <a:pt x="1527" y="9254"/>
                </a:lnTo>
                <a:lnTo>
                  <a:pt x="1508" y="9217"/>
                </a:lnTo>
                <a:lnTo>
                  <a:pt x="1471" y="9179"/>
                </a:lnTo>
                <a:lnTo>
                  <a:pt x="1341" y="9049"/>
                </a:lnTo>
                <a:lnTo>
                  <a:pt x="1117" y="8881"/>
                </a:lnTo>
                <a:lnTo>
                  <a:pt x="894" y="8732"/>
                </a:lnTo>
                <a:lnTo>
                  <a:pt x="596" y="8472"/>
                </a:lnTo>
                <a:lnTo>
                  <a:pt x="428" y="8342"/>
                </a:lnTo>
                <a:lnTo>
                  <a:pt x="354" y="8304"/>
                </a:lnTo>
                <a:lnTo>
                  <a:pt x="279" y="8286"/>
                </a:lnTo>
                <a:close/>
                <a:moveTo>
                  <a:pt x="92327" y="8993"/>
                </a:moveTo>
                <a:lnTo>
                  <a:pt x="92252" y="9030"/>
                </a:lnTo>
                <a:lnTo>
                  <a:pt x="92048" y="9123"/>
                </a:lnTo>
                <a:lnTo>
                  <a:pt x="91843" y="9272"/>
                </a:lnTo>
                <a:lnTo>
                  <a:pt x="91638" y="9440"/>
                </a:lnTo>
                <a:lnTo>
                  <a:pt x="91415" y="9645"/>
                </a:lnTo>
                <a:lnTo>
                  <a:pt x="91340" y="9719"/>
                </a:lnTo>
                <a:lnTo>
                  <a:pt x="91303" y="9794"/>
                </a:lnTo>
                <a:lnTo>
                  <a:pt x="91303" y="9868"/>
                </a:lnTo>
                <a:lnTo>
                  <a:pt x="91340" y="9943"/>
                </a:lnTo>
                <a:lnTo>
                  <a:pt x="91415" y="10036"/>
                </a:lnTo>
                <a:lnTo>
                  <a:pt x="91564" y="10129"/>
                </a:lnTo>
                <a:lnTo>
                  <a:pt x="91731" y="10222"/>
                </a:lnTo>
                <a:lnTo>
                  <a:pt x="92029" y="10371"/>
                </a:lnTo>
                <a:lnTo>
                  <a:pt x="92178" y="10427"/>
                </a:lnTo>
                <a:lnTo>
                  <a:pt x="92290" y="10445"/>
                </a:lnTo>
                <a:lnTo>
                  <a:pt x="92327" y="10445"/>
                </a:lnTo>
                <a:lnTo>
                  <a:pt x="92346" y="10427"/>
                </a:lnTo>
                <a:lnTo>
                  <a:pt x="92364" y="10371"/>
                </a:lnTo>
                <a:lnTo>
                  <a:pt x="92346" y="10315"/>
                </a:lnTo>
                <a:lnTo>
                  <a:pt x="92308" y="10241"/>
                </a:lnTo>
                <a:lnTo>
                  <a:pt x="92234" y="10166"/>
                </a:lnTo>
                <a:lnTo>
                  <a:pt x="92122" y="10110"/>
                </a:lnTo>
                <a:lnTo>
                  <a:pt x="91992" y="10036"/>
                </a:lnTo>
                <a:lnTo>
                  <a:pt x="91564" y="9831"/>
                </a:lnTo>
                <a:lnTo>
                  <a:pt x="91787" y="9663"/>
                </a:lnTo>
                <a:lnTo>
                  <a:pt x="92010" y="9477"/>
                </a:lnTo>
                <a:lnTo>
                  <a:pt x="92215" y="9272"/>
                </a:lnTo>
                <a:lnTo>
                  <a:pt x="92308" y="9161"/>
                </a:lnTo>
                <a:lnTo>
                  <a:pt x="92383" y="9049"/>
                </a:lnTo>
                <a:lnTo>
                  <a:pt x="92401" y="8993"/>
                </a:lnTo>
                <a:close/>
                <a:moveTo>
                  <a:pt x="1434" y="10296"/>
                </a:moveTo>
                <a:lnTo>
                  <a:pt x="1322" y="10315"/>
                </a:lnTo>
                <a:lnTo>
                  <a:pt x="1247" y="10334"/>
                </a:lnTo>
                <a:lnTo>
                  <a:pt x="1136" y="10371"/>
                </a:lnTo>
                <a:lnTo>
                  <a:pt x="1043" y="10445"/>
                </a:lnTo>
                <a:lnTo>
                  <a:pt x="838" y="10613"/>
                </a:lnTo>
                <a:lnTo>
                  <a:pt x="521" y="10799"/>
                </a:lnTo>
                <a:lnTo>
                  <a:pt x="335" y="10929"/>
                </a:lnTo>
                <a:lnTo>
                  <a:pt x="279" y="10985"/>
                </a:lnTo>
                <a:lnTo>
                  <a:pt x="242" y="11041"/>
                </a:lnTo>
                <a:lnTo>
                  <a:pt x="205" y="11116"/>
                </a:lnTo>
                <a:lnTo>
                  <a:pt x="205" y="11171"/>
                </a:lnTo>
                <a:lnTo>
                  <a:pt x="205" y="11209"/>
                </a:lnTo>
                <a:lnTo>
                  <a:pt x="223" y="11246"/>
                </a:lnTo>
                <a:lnTo>
                  <a:pt x="279" y="11339"/>
                </a:lnTo>
                <a:lnTo>
                  <a:pt x="391" y="11432"/>
                </a:lnTo>
                <a:lnTo>
                  <a:pt x="559" y="11581"/>
                </a:lnTo>
                <a:lnTo>
                  <a:pt x="856" y="11786"/>
                </a:lnTo>
                <a:lnTo>
                  <a:pt x="1024" y="11879"/>
                </a:lnTo>
                <a:lnTo>
                  <a:pt x="1173" y="11935"/>
                </a:lnTo>
                <a:lnTo>
                  <a:pt x="1285" y="11972"/>
                </a:lnTo>
                <a:lnTo>
                  <a:pt x="1322" y="11953"/>
                </a:lnTo>
                <a:lnTo>
                  <a:pt x="1359" y="11935"/>
                </a:lnTo>
                <a:lnTo>
                  <a:pt x="1359" y="11898"/>
                </a:lnTo>
                <a:lnTo>
                  <a:pt x="1359" y="11860"/>
                </a:lnTo>
                <a:lnTo>
                  <a:pt x="1285" y="11767"/>
                </a:lnTo>
                <a:lnTo>
                  <a:pt x="1173" y="11674"/>
                </a:lnTo>
                <a:lnTo>
                  <a:pt x="1043" y="11544"/>
                </a:lnTo>
                <a:lnTo>
                  <a:pt x="726" y="11320"/>
                </a:lnTo>
                <a:lnTo>
                  <a:pt x="521" y="11171"/>
                </a:lnTo>
                <a:lnTo>
                  <a:pt x="782" y="11004"/>
                </a:lnTo>
                <a:lnTo>
                  <a:pt x="1061" y="10836"/>
                </a:lnTo>
                <a:lnTo>
                  <a:pt x="1192" y="10743"/>
                </a:lnTo>
                <a:lnTo>
                  <a:pt x="1322" y="10632"/>
                </a:lnTo>
                <a:lnTo>
                  <a:pt x="1434" y="10520"/>
                </a:lnTo>
                <a:lnTo>
                  <a:pt x="1508" y="10408"/>
                </a:lnTo>
                <a:lnTo>
                  <a:pt x="1545" y="10352"/>
                </a:lnTo>
                <a:lnTo>
                  <a:pt x="1527" y="10315"/>
                </a:lnTo>
                <a:lnTo>
                  <a:pt x="1489" y="10296"/>
                </a:lnTo>
                <a:close/>
                <a:moveTo>
                  <a:pt x="91322" y="10855"/>
                </a:moveTo>
                <a:lnTo>
                  <a:pt x="91284" y="10874"/>
                </a:lnTo>
                <a:lnTo>
                  <a:pt x="91266" y="10874"/>
                </a:lnTo>
                <a:lnTo>
                  <a:pt x="91266" y="10911"/>
                </a:lnTo>
                <a:lnTo>
                  <a:pt x="91284" y="10929"/>
                </a:lnTo>
                <a:lnTo>
                  <a:pt x="91377" y="11004"/>
                </a:lnTo>
                <a:lnTo>
                  <a:pt x="91675" y="11171"/>
                </a:lnTo>
                <a:lnTo>
                  <a:pt x="92178" y="11395"/>
                </a:lnTo>
                <a:lnTo>
                  <a:pt x="91973" y="11507"/>
                </a:lnTo>
                <a:lnTo>
                  <a:pt x="91768" y="11618"/>
                </a:lnTo>
                <a:lnTo>
                  <a:pt x="91582" y="11767"/>
                </a:lnTo>
                <a:lnTo>
                  <a:pt x="91396" y="11916"/>
                </a:lnTo>
                <a:lnTo>
                  <a:pt x="91229" y="12084"/>
                </a:lnTo>
                <a:lnTo>
                  <a:pt x="91154" y="12177"/>
                </a:lnTo>
                <a:lnTo>
                  <a:pt x="91117" y="12214"/>
                </a:lnTo>
                <a:lnTo>
                  <a:pt x="91117" y="12251"/>
                </a:lnTo>
                <a:lnTo>
                  <a:pt x="91117" y="12326"/>
                </a:lnTo>
                <a:lnTo>
                  <a:pt x="91135" y="12382"/>
                </a:lnTo>
                <a:lnTo>
                  <a:pt x="91154" y="12400"/>
                </a:lnTo>
                <a:lnTo>
                  <a:pt x="91173" y="12419"/>
                </a:lnTo>
                <a:lnTo>
                  <a:pt x="91210" y="12419"/>
                </a:lnTo>
                <a:lnTo>
                  <a:pt x="91247" y="12400"/>
                </a:lnTo>
                <a:lnTo>
                  <a:pt x="91396" y="12270"/>
                </a:lnTo>
                <a:lnTo>
                  <a:pt x="91545" y="12158"/>
                </a:lnTo>
                <a:lnTo>
                  <a:pt x="91675" y="12028"/>
                </a:lnTo>
                <a:lnTo>
                  <a:pt x="91824" y="11898"/>
                </a:lnTo>
                <a:lnTo>
                  <a:pt x="91992" y="11804"/>
                </a:lnTo>
                <a:lnTo>
                  <a:pt x="92215" y="11693"/>
                </a:lnTo>
                <a:lnTo>
                  <a:pt x="92420" y="11562"/>
                </a:lnTo>
                <a:lnTo>
                  <a:pt x="92495" y="11507"/>
                </a:lnTo>
                <a:lnTo>
                  <a:pt x="92532" y="11451"/>
                </a:lnTo>
                <a:lnTo>
                  <a:pt x="92532" y="11395"/>
                </a:lnTo>
                <a:lnTo>
                  <a:pt x="92513" y="11339"/>
                </a:lnTo>
                <a:lnTo>
                  <a:pt x="92457" y="11265"/>
                </a:lnTo>
                <a:lnTo>
                  <a:pt x="92383" y="11209"/>
                </a:lnTo>
                <a:lnTo>
                  <a:pt x="92178" y="11116"/>
                </a:lnTo>
                <a:lnTo>
                  <a:pt x="91936" y="11004"/>
                </a:lnTo>
                <a:lnTo>
                  <a:pt x="91694" y="10929"/>
                </a:lnTo>
                <a:lnTo>
                  <a:pt x="91489" y="10892"/>
                </a:lnTo>
                <a:lnTo>
                  <a:pt x="91322" y="10855"/>
                </a:lnTo>
                <a:close/>
                <a:moveTo>
                  <a:pt x="261" y="12158"/>
                </a:moveTo>
                <a:lnTo>
                  <a:pt x="242" y="12195"/>
                </a:lnTo>
                <a:lnTo>
                  <a:pt x="223" y="12233"/>
                </a:lnTo>
                <a:lnTo>
                  <a:pt x="223" y="12307"/>
                </a:lnTo>
                <a:lnTo>
                  <a:pt x="242" y="12344"/>
                </a:lnTo>
                <a:lnTo>
                  <a:pt x="279" y="12400"/>
                </a:lnTo>
                <a:lnTo>
                  <a:pt x="372" y="12512"/>
                </a:lnTo>
                <a:lnTo>
                  <a:pt x="503" y="12624"/>
                </a:lnTo>
                <a:lnTo>
                  <a:pt x="670" y="12717"/>
                </a:lnTo>
                <a:lnTo>
                  <a:pt x="1005" y="12922"/>
                </a:lnTo>
                <a:lnTo>
                  <a:pt x="1229" y="13052"/>
                </a:lnTo>
                <a:lnTo>
                  <a:pt x="1117" y="13126"/>
                </a:lnTo>
                <a:lnTo>
                  <a:pt x="1005" y="13201"/>
                </a:lnTo>
                <a:lnTo>
                  <a:pt x="726" y="13331"/>
                </a:lnTo>
                <a:lnTo>
                  <a:pt x="577" y="13406"/>
                </a:lnTo>
                <a:lnTo>
                  <a:pt x="465" y="13480"/>
                </a:lnTo>
                <a:lnTo>
                  <a:pt x="354" y="13573"/>
                </a:lnTo>
                <a:lnTo>
                  <a:pt x="279" y="13666"/>
                </a:lnTo>
                <a:lnTo>
                  <a:pt x="279" y="13685"/>
                </a:lnTo>
                <a:lnTo>
                  <a:pt x="279" y="13704"/>
                </a:lnTo>
                <a:lnTo>
                  <a:pt x="317" y="13722"/>
                </a:lnTo>
                <a:lnTo>
                  <a:pt x="465" y="13722"/>
                </a:lnTo>
                <a:lnTo>
                  <a:pt x="633" y="13685"/>
                </a:lnTo>
                <a:lnTo>
                  <a:pt x="726" y="13666"/>
                </a:lnTo>
                <a:lnTo>
                  <a:pt x="875" y="13610"/>
                </a:lnTo>
                <a:lnTo>
                  <a:pt x="1024" y="13536"/>
                </a:lnTo>
                <a:lnTo>
                  <a:pt x="1303" y="13350"/>
                </a:lnTo>
                <a:lnTo>
                  <a:pt x="1434" y="13257"/>
                </a:lnTo>
                <a:lnTo>
                  <a:pt x="1527" y="13164"/>
                </a:lnTo>
                <a:lnTo>
                  <a:pt x="1545" y="13108"/>
                </a:lnTo>
                <a:lnTo>
                  <a:pt x="1564" y="13052"/>
                </a:lnTo>
                <a:lnTo>
                  <a:pt x="1564" y="12977"/>
                </a:lnTo>
                <a:lnTo>
                  <a:pt x="1527" y="12903"/>
                </a:lnTo>
                <a:lnTo>
                  <a:pt x="1489" y="12847"/>
                </a:lnTo>
                <a:lnTo>
                  <a:pt x="1415" y="12791"/>
                </a:lnTo>
                <a:lnTo>
                  <a:pt x="1247" y="12680"/>
                </a:lnTo>
                <a:lnTo>
                  <a:pt x="912" y="12475"/>
                </a:lnTo>
                <a:lnTo>
                  <a:pt x="745" y="12363"/>
                </a:lnTo>
                <a:lnTo>
                  <a:pt x="503" y="12214"/>
                </a:lnTo>
                <a:lnTo>
                  <a:pt x="391" y="12158"/>
                </a:lnTo>
                <a:close/>
                <a:moveTo>
                  <a:pt x="92290" y="12624"/>
                </a:moveTo>
                <a:lnTo>
                  <a:pt x="92178" y="12661"/>
                </a:lnTo>
                <a:lnTo>
                  <a:pt x="92048" y="12735"/>
                </a:lnTo>
                <a:lnTo>
                  <a:pt x="91806" y="12922"/>
                </a:lnTo>
                <a:lnTo>
                  <a:pt x="91657" y="13052"/>
                </a:lnTo>
                <a:lnTo>
                  <a:pt x="91415" y="13238"/>
                </a:lnTo>
                <a:lnTo>
                  <a:pt x="91322" y="13331"/>
                </a:lnTo>
                <a:lnTo>
                  <a:pt x="91266" y="13406"/>
                </a:lnTo>
                <a:lnTo>
                  <a:pt x="91229" y="13499"/>
                </a:lnTo>
                <a:lnTo>
                  <a:pt x="91210" y="13536"/>
                </a:lnTo>
                <a:lnTo>
                  <a:pt x="91229" y="13592"/>
                </a:lnTo>
                <a:lnTo>
                  <a:pt x="91266" y="13685"/>
                </a:lnTo>
                <a:lnTo>
                  <a:pt x="91377" y="13797"/>
                </a:lnTo>
                <a:lnTo>
                  <a:pt x="91638" y="14020"/>
                </a:lnTo>
                <a:lnTo>
                  <a:pt x="91899" y="14206"/>
                </a:lnTo>
                <a:lnTo>
                  <a:pt x="92197" y="14374"/>
                </a:lnTo>
                <a:lnTo>
                  <a:pt x="92346" y="14430"/>
                </a:lnTo>
                <a:lnTo>
                  <a:pt x="92495" y="14485"/>
                </a:lnTo>
                <a:lnTo>
                  <a:pt x="92569" y="14485"/>
                </a:lnTo>
                <a:lnTo>
                  <a:pt x="92588" y="14467"/>
                </a:lnTo>
                <a:lnTo>
                  <a:pt x="92606" y="14430"/>
                </a:lnTo>
                <a:lnTo>
                  <a:pt x="92588" y="14355"/>
                </a:lnTo>
                <a:lnTo>
                  <a:pt x="92569" y="14318"/>
                </a:lnTo>
                <a:lnTo>
                  <a:pt x="92550" y="14281"/>
                </a:lnTo>
                <a:lnTo>
                  <a:pt x="92513" y="14243"/>
                </a:lnTo>
                <a:lnTo>
                  <a:pt x="92401" y="14188"/>
                </a:lnTo>
                <a:lnTo>
                  <a:pt x="92197" y="14094"/>
                </a:lnTo>
                <a:lnTo>
                  <a:pt x="91787" y="13834"/>
                </a:lnTo>
                <a:lnTo>
                  <a:pt x="91601" y="13704"/>
                </a:lnTo>
                <a:lnTo>
                  <a:pt x="91415" y="13555"/>
                </a:lnTo>
                <a:lnTo>
                  <a:pt x="91638" y="13387"/>
                </a:lnTo>
                <a:lnTo>
                  <a:pt x="91955" y="13145"/>
                </a:lnTo>
                <a:lnTo>
                  <a:pt x="92104" y="13015"/>
                </a:lnTo>
                <a:lnTo>
                  <a:pt x="92234" y="12903"/>
                </a:lnTo>
                <a:lnTo>
                  <a:pt x="92327" y="12791"/>
                </a:lnTo>
                <a:lnTo>
                  <a:pt x="92364" y="12735"/>
                </a:lnTo>
                <a:lnTo>
                  <a:pt x="92364" y="12698"/>
                </a:lnTo>
                <a:lnTo>
                  <a:pt x="92364" y="12661"/>
                </a:lnTo>
                <a:lnTo>
                  <a:pt x="92346" y="12624"/>
                </a:lnTo>
                <a:close/>
                <a:moveTo>
                  <a:pt x="1527" y="14076"/>
                </a:moveTo>
                <a:lnTo>
                  <a:pt x="1396" y="14094"/>
                </a:lnTo>
                <a:lnTo>
                  <a:pt x="1303" y="14113"/>
                </a:lnTo>
                <a:lnTo>
                  <a:pt x="1192" y="14150"/>
                </a:lnTo>
                <a:lnTo>
                  <a:pt x="1080" y="14225"/>
                </a:lnTo>
                <a:lnTo>
                  <a:pt x="838" y="14337"/>
                </a:lnTo>
                <a:lnTo>
                  <a:pt x="596" y="14430"/>
                </a:lnTo>
                <a:lnTo>
                  <a:pt x="484" y="14467"/>
                </a:lnTo>
                <a:lnTo>
                  <a:pt x="410" y="14504"/>
                </a:lnTo>
                <a:lnTo>
                  <a:pt x="335" y="14560"/>
                </a:lnTo>
                <a:lnTo>
                  <a:pt x="335" y="14597"/>
                </a:lnTo>
                <a:lnTo>
                  <a:pt x="317" y="14634"/>
                </a:lnTo>
                <a:lnTo>
                  <a:pt x="335" y="14672"/>
                </a:lnTo>
                <a:lnTo>
                  <a:pt x="354" y="14728"/>
                </a:lnTo>
                <a:lnTo>
                  <a:pt x="447" y="14839"/>
                </a:lnTo>
                <a:lnTo>
                  <a:pt x="596" y="14988"/>
                </a:lnTo>
                <a:lnTo>
                  <a:pt x="856" y="15230"/>
                </a:lnTo>
                <a:lnTo>
                  <a:pt x="1005" y="15342"/>
                </a:lnTo>
                <a:lnTo>
                  <a:pt x="1117" y="15435"/>
                </a:lnTo>
                <a:lnTo>
                  <a:pt x="1229" y="15491"/>
                </a:lnTo>
                <a:lnTo>
                  <a:pt x="1285" y="15491"/>
                </a:lnTo>
                <a:lnTo>
                  <a:pt x="1303" y="15454"/>
                </a:lnTo>
                <a:lnTo>
                  <a:pt x="1322" y="15416"/>
                </a:lnTo>
                <a:lnTo>
                  <a:pt x="1303" y="15361"/>
                </a:lnTo>
                <a:lnTo>
                  <a:pt x="1285" y="15305"/>
                </a:lnTo>
                <a:lnTo>
                  <a:pt x="1210" y="15193"/>
                </a:lnTo>
                <a:lnTo>
                  <a:pt x="1098" y="15063"/>
                </a:lnTo>
                <a:lnTo>
                  <a:pt x="838" y="14839"/>
                </a:lnTo>
                <a:lnTo>
                  <a:pt x="670" y="14690"/>
                </a:lnTo>
                <a:lnTo>
                  <a:pt x="912" y="14616"/>
                </a:lnTo>
                <a:lnTo>
                  <a:pt x="1154" y="14523"/>
                </a:lnTo>
                <a:lnTo>
                  <a:pt x="1285" y="14467"/>
                </a:lnTo>
                <a:lnTo>
                  <a:pt x="1396" y="14392"/>
                </a:lnTo>
                <a:lnTo>
                  <a:pt x="1489" y="14318"/>
                </a:lnTo>
                <a:lnTo>
                  <a:pt x="1583" y="14225"/>
                </a:lnTo>
                <a:lnTo>
                  <a:pt x="1620" y="14169"/>
                </a:lnTo>
                <a:lnTo>
                  <a:pt x="1620" y="14113"/>
                </a:lnTo>
                <a:lnTo>
                  <a:pt x="1583" y="14094"/>
                </a:lnTo>
                <a:lnTo>
                  <a:pt x="1527" y="14076"/>
                </a:lnTo>
                <a:close/>
                <a:moveTo>
                  <a:pt x="91377" y="14765"/>
                </a:moveTo>
                <a:lnTo>
                  <a:pt x="91340" y="14783"/>
                </a:lnTo>
                <a:lnTo>
                  <a:pt x="91322" y="14802"/>
                </a:lnTo>
                <a:lnTo>
                  <a:pt x="91322" y="14839"/>
                </a:lnTo>
                <a:lnTo>
                  <a:pt x="91322" y="14895"/>
                </a:lnTo>
                <a:lnTo>
                  <a:pt x="91359" y="14932"/>
                </a:lnTo>
                <a:lnTo>
                  <a:pt x="91396" y="14970"/>
                </a:lnTo>
                <a:lnTo>
                  <a:pt x="91508" y="15025"/>
                </a:lnTo>
                <a:lnTo>
                  <a:pt x="91731" y="15137"/>
                </a:lnTo>
                <a:lnTo>
                  <a:pt x="91973" y="15286"/>
                </a:lnTo>
                <a:lnTo>
                  <a:pt x="92104" y="15379"/>
                </a:lnTo>
                <a:lnTo>
                  <a:pt x="92159" y="15435"/>
                </a:lnTo>
                <a:lnTo>
                  <a:pt x="92178" y="15472"/>
                </a:lnTo>
                <a:lnTo>
                  <a:pt x="92197" y="15528"/>
                </a:lnTo>
                <a:lnTo>
                  <a:pt x="92178" y="15584"/>
                </a:lnTo>
                <a:lnTo>
                  <a:pt x="92159" y="15621"/>
                </a:lnTo>
                <a:lnTo>
                  <a:pt x="92141" y="15640"/>
                </a:lnTo>
                <a:lnTo>
                  <a:pt x="92029" y="15677"/>
                </a:lnTo>
                <a:lnTo>
                  <a:pt x="91917" y="15714"/>
                </a:lnTo>
                <a:lnTo>
                  <a:pt x="91768" y="15751"/>
                </a:lnTo>
                <a:lnTo>
                  <a:pt x="91526" y="15845"/>
                </a:lnTo>
                <a:lnTo>
                  <a:pt x="91415" y="15900"/>
                </a:lnTo>
                <a:lnTo>
                  <a:pt x="91322" y="15956"/>
                </a:lnTo>
                <a:lnTo>
                  <a:pt x="91266" y="16012"/>
                </a:lnTo>
                <a:lnTo>
                  <a:pt x="91247" y="16049"/>
                </a:lnTo>
                <a:lnTo>
                  <a:pt x="91247" y="16068"/>
                </a:lnTo>
                <a:lnTo>
                  <a:pt x="91266" y="16105"/>
                </a:lnTo>
                <a:lnTo>
                  <a:pt x="91284" y="16142"/>
                </a:lnTo>
                <a:lnTo>
                  <a:pt x="91359" y="16161"/>
                </a:lnTo>
                <a:lnTo>
                  <a:pt x="91452" y="16161"/>
                </a:lnTo>
                <a:lnTo>
                  <a:pt x="91564" y="16142"/>
                </a:lnTo>
                <a:lnTo>
                  <a:pt x="91768" y="16068"/>
                </a:lnTo>
                <a:lnTo>
                  <a:pt x="91917" y="15994"/>
                </a:lnTo>
                <a:lnTo>
                  <a:pt x="92085" y="15919"/>
                </a:lnTo>
                <a:lnTo>
                  <a:pt x="92290" y="15845"/>
                </a:lnTo>
                <a:lnTo>
                  <a:pt x="92383" y="15789"/>
                </a:lnTo>
                <a:lnTo>
                  <a:pt x="92457" y="15714"/>
                </a:lnTo>
                <a:lnTo>
                  <a:pt x="92513" y="15640"/>
                </a:lnTo>
                <a:lnTo>
                  <a:pt x="92532" y="15565"/>
                </a:lnTo>
                <a:lnTo>
                  <a:pt x="92513" y="15472"/>
                </a:lnTo>
                <a:lnTo>
                  <a:pt x="92476" y="15379"/>
                </a:lnTo>
                <a:lnTo>
                  <a:pt x="92401" y="15305"/>
                </a:lnTo>
                <a:lnTo>
                  <a:pt x="92308" y="15230"/>
                </a:lnTo>
                <a:lnTo>
                  <a:pt x="92122" y="15100"/>
                </a:lnTo>
                <a:lnTo>
                  <a:pt x="91936" y="15007"/>
                </a:lnTo>
                <a:lnTo>
                  <a:pt x="91806" y="14932"/>
                </a:lnTo>
                <a:lnTo>
                  <a:pt x="91582" y="14802"/>
                </a:lnTo>
                <a:lnTo>
                  <a:pt x="91471" y="14765"/>
                </a:lnTo>
                <a:close/>
                <a:moveTo>
                  <a:pt x="112" y="15565"/>
                </a:moveTo>
                <a:lnTo>
                  <a:pt x="74" y="15584"/>
                </a:lnTo>
                <a:lnTo>
                  <a:pt x="37" y="15621"/>
                </a:lnTo>
                <a:lnTo>
                  <a:pt x="0" y="15677"/>
                </a:lnTo>
                <a:lnTo>
                  <a:pt x="0" y="15733"/>
                </a:lnTo>
                <a:lnTo>
                  <a:pt x="0" y="15770"/>
                </a:lnTo>
                <a:lnTo>
                  <a:pt x="37" y="15807"/>
                </a:lnTo>
                <a:lnTo>
                  <a:pt x="56" y="15826"/>
                </a:lnTo>
                <a:lnTo>
                  <a:pt x="279" y="15975"/>
                </a:lnTo>
                <a:lnTo>
                  <a:pt x="521" y="16105"/>
                </a:lnTo>
                <a:lnTo>
                  <a:pt x="763" y="16198"/>
                </a:lnTo>
                <a:lnTo>
                  <a:pt x="1005" y="16291"/>
                </a:lnTo>
                <a:lnTo>
                  <a:pt x="838" y="16422"/>
                </a:lnTo>
                <a:lnTo>
                  <a:pt x="559" y="16627"/>
                </a:lnTo>
                <a:lnTo>
                  <a:pt x="447" y="16720"/>
                </a:lnTo>
                <a:lnTo>
                  <a:pt x="354" y="16813"/>
                </a:lnTo>
                <a:lnTo>
                  <a:pt x="335" y="16850"/>
                </a:lnTo>
                <a:lnTo>
                  <a:pt x="335" y="16887"/>
                </a:lnTo>
                <a:lnTo>
                  <a:pt x="354" y="16924"/>
                </a:lnTo>
                <a:lnTo>
                  <a:pt x="391" y="16943"/>
                </a:lnTo>
                <a:lnTo>
                  <a:pt x="428" y="16943"/>
                </a:lnTo>
                <a:lnTo>
                  <a:pt x="484" y="16924"/>
                </a:lnTo>
                <a:lnTo>
                  <a:pt x="614" y="16887"/>
                </a:lnTo>
                <a:lnTo>
                  <a:pt x="763" y="16813"/>
                </a:lnTo>
                <a:lnTo>
                  <a:pt x="931" y="16720"/>
                </a:lnTo>
                <a:lnTo>
                  <a:pt x="1080" y="16608"/>
                </a:lnTo>
                <a:lnTo>
                  <a:pt x="1229" y="16496"/>
                </a:lnTo>
                <a:lnTo>
                  <a:pt x="1322" y="16403"/>
                </a:lnTo>
                <a:lnTo>
                  <a:pt x="1359" y="16329"/>
                </a:lnTo>
                <a:lnTo>
                  <a:pt x="1378" y="16291"/>
                </a:lnTo>
                <a:lnTo>
                  <a:pt x="1378" y="16236"/>
                </a:lnTo>
                <a:lnTo>
                  <a:pt x="1359" y="16198"/>
                </a:lnTo>
                <a:lnTo>
                  <a:pt x="1322" y="16161"/>
                </a:lnTo>
                <a:lnTo>
                  <a:pt x="1229" y="16087"/>
                </a:lnTo>
                <a:lnTo>
                  <a:pt x="1117" y="16031"/>
                </a:lnTo>
                <a:lnTo>
                  <a:pt x="875" y="15938"/>
                </a:lnTo>
                <a:lnTo>
                  <a:pt x="652" y="15863"/>
                </a:lnTo>
                <a:lnTo>
                  <a:pt x="540" y="15789"/>
                </a:lnTo>
                <a:lnTo>
                  <a:pt x="391" y="15677"/>
                </a:lnTo>
                <a:lnTo>
                  <a:pt x="242" y="15603"/>
                </a:lnTo>
                <a:lnTo>
                  <a:pt x="168" y="15584"/>
                </a:lnTo>
                <a:lnTo>
                  <a:pt x="112" y="15565"/>
                </a:lnTo>
                <a:close/>
                <a:moveTo>
                  <a:pt x="92513" y="16608"/>
                </a:moveTo>
                <a:lnTo>
                  <a:pt x="92439" y="16627"/>
                </a:lnTo>
                <a:lnTo>
                  <a:pt x="92290" y="16701"/>
                </a:lnTo>
                <a:lnTo>
                  <a:pt x="92029" y="16850"/>
                </a:lnTo>
                <a:lnTo>
                  <a:pt x="91862" y="16906"/>
                </a:lnTo>
                <a:lnTo>
                  <a:pt x="91657" y="16962"/>
                </a:lnTo>
                <a:lnTo>
                  <a:pt x="91452" y="17036"/>
                </a:lnTo>
                <a:lnTo>
                  <a:pt x="91359" y="17073"/>
                </a:lnTo>
                <a:lnTo>
                  <a:pt x="91303" y="17111"/>
                </a:lnTo>
                <a:lnTo>
                  <a:pt x="91266" y="17166"/>
                </a:lnTo>
                <a:lnTo>
                  <a:pt x="91247" y="17222"/>
                </a:lnTo>
                <a:lnTo>
                  <a:pt x="91247" y="17278"/>
                </a:lnTo>
                <a:lnTo>
                  <a:pt x="91284" y="17334"/>
                </a:lnTo>
                <a:lnTo>
                  <a:pt x="91322" y="17390"/>
                </a:lnTo>
                <a:lnTo>
                  <a:pt x="91377" y="17446"/>
                </a:lnTo>
                <a:lnTo>
                  <a:pt x="91526" y="17557"/>
                </a:lnTo>
                <a:lnTo>
                  <a:pt x="91694" y="17669"/>
                </a:lnTo>
                <a:lnTo>
                  <a:pt x="91862" y="17762"/>
                </a:lnTo>
                <a:lnTo>
                  <a:pt x="92122" y="17911"/>
                </a:lnTo>
                <a:lnTo>
                  <a:pt x="92234" y="17967"/>
                </a:lnTo>
                <a:lnTo>
                  <a:pt x="92401" y="18060"/>
                </a:lnTo>
                <a:lnTo>
                  <a:pt x="92476" y="18097"/>
                </a:lnTo>
                <a:lnTo>
                  <a:pt x="92569" y="18116"/>
                </a:lnTo>
                <a:lnTo>
                  <a:pt x="92662" y="18116"/>
                </a:lnTo>
                <a:lnTo>
                  <a:pt x="92662" y="18097"/>
                </a:lnTo>
                <a:lnTo>
                  <a:pt x="92681" y="18060"/>
                </a:lnTo>
                <a:lnTo>
                  <a:pt x="92662" y="18042"/>
                </a:lnTo>
                <a:lnTo>
                  <a:pt x="92625" y="17967"/>
                </a:lnTo>
                <a:lnTo>
                  <a:pt x="92569" y="17911"/>
                </a:lnTo>
                <a:lnTo>
                  <a:pt x="92495" y="17837"/>
                </a:lnTo>
                <a:lnTo>
                  <a:pt x="92308" y="17706"/>
                </a:lnTo>
                <a:lnTo>
                  <a:pt x="92197" y="17632"/>
                </a:lnTo>
                <a:lnTo>
                  <a:pt x="91657" y="17278"/>
                </a:lnTo>
                <a:lnTo>
                  <a:pt x="91862" y="17185"/>
                </a:lnTo>
                <a:lnTo>
                  <a:pt x="92234" y="17018"/>
                </a:lnTo>
                <a:lnTo>
                  <a:pt x="92401" y="16924"/>
                </a:lnTo>
                <a:lnTo>
                  <a:pt x="92532" y="16813"/>
                </a:lnTo>
                <a:lnTo>
                  <a:pt x="92569" y="16757"/>
                </a:lnTo>
                <a:lnTo>
                  <a:pt x="92588" y="16720"/>
                </a:lnTo>
                <a:lnTo>
                  <a:pt x="92588" y="16664"/>
                </a:lnTo>
                <a:lnTo>
                  <a:pt x="92550" y="16627"/>
                </a:lnTo>
                <a:lnTo>
                  <a:pt x="92513" y="16608"/>
                </a:lnTo>
                <a:close/>
                <a:moveTo>
                  <a:pt x="1341" y="17241"/>
                </a:moveTo>
                <a:lnTo>
                  <a:pt x="1229" y="17278"/>
                </a:lnTo>
                <a:lnTo>
                  <a:pt x="1098" y="17334"/>
                </a:lnTo>
                <a:lnTo>
                  <a:pt x="838" y="17483"/>
                </a:lnTo>
                <a:lnTo>
                  <a:pt x="689" y="17576"/>
                </a:lnTo>
                <a:lnTo>
                  <a:pt x="447" y="17706"/>
                </a:lnTo>
                <a:lnTo>
                  <a:pt x="372" y="17781"/>
                </a:lnTo>
                <a:lnTo>
                  <a:pt x="317" y="17837"/>
                </a:lnTo>
                <a:lnTo>
                  <a:pt x="298" y="17911"/>
                </a:lnTo>
                <a:lnTo>
                  <a:pt x="317" y="17986"/>
                </a:lnTo>
                <a:lnTo>
                  <a:pt x="410" y="18079"/>
                </a:lnTo>
                <a:lnTo>
                  <a:pt x="540" y="18190"/>
                </a:lnTo>
                <a:lnTo>
                  <a:pt x="726" y="18339"/>
                </a:lnTo>
                <a:lnTo>
                  <a:pt x="1024" y="18526"/>
                </a:lnTo>
                <a:lnTo>
                  <a:pt x="1173" y="18619"/>
                </a:lnTo>
                <a:lnTo>
                  <a:pt x="1322" y="18675"/>
                </a:lnTo>
                <a:lnTo>
                  <a:pt x="1452" y="18693"/>
                </a:lnTo>
                <a:lnTo>
                  <a:pt x="1508" y="18693"/>
                </a:lnTo>
                <a:lnTo>
                  <a:pt x="1545" y="18675"/>
                </a:lnTo>
                <a:lnTo>
                  <a:pt x="1396" y="18563"/>
                </a:lnTo>
                <a:lnTo>
                  <a:pt x="1080" y="18321"/>
                </a:lnTo>
                <a:lnTo>
                  <a:pt x="540" y="17911"/>
                </a:lnTo>
                <a:lnTo>
                  <a:pt x="763" y="17799"/>
                </a:lnTo>
                <a:lnTo>
                  <a:pt x="1005" y="17669"/>
                </a:lnTo>
                <a:lnTo>
                  <a:pt x="1117" y="17613"/>
                </a:lnTo>
                <a:lnTo>
                  <a:pt x="1210" y="17520"/>
                </a:lnTo>
                <a:lnTo>
                  <a:pt x="1303" y="17427"/>
                </a:lnTo>
                <a:lnTo>
                  <a:pt x="1359" y="17334"/>
                </a:lnTo>
                <a:lnTo>
                  <a:pt x="1396" y="17278"/>
                </a:lnTo>
                <a:lnTo>
                  <a:pt x="1396" y="17260"/>
                </a:lnTo>
                <a:lnTo>
                  <a:pt x="1378" y="17241"/>
                </a:lnTo>
                <a:close/>
                <a:moveTo>
                  <a:pt x="149" y="18786"/>
                </a:moveTo>
                <a:lnTo>
                  <a:pt x="93" y="18805"/>
                </a:lnTo>
                <a:lnTo>
                  <a:pt x="74" y="18842"/>
                </a:lnTo>
                <a:lnTo>
                  <a:pt x="56" y="18879"/>
                </a:lnTo>
                <a:lnTo>
                  <a:pt x="93" y="18917"/>
                </a:lnTo>
                <a:lnTo>
                  <a:pt x="130" y="18972"/>
                </a:lnTo>
                <a:lnTo>
                  <a:pt x="261" y="19066"/>
                </a:lnTo>
                <a:lnTo>
                  <a:pt x="428" y="19140"/>
                </a:lnTo>
                <a:lnTo>
                  <a:pt x="819" y="19308"/>
                </a:lnTo>
                <a:lnTo>
                  <a:pt x="1061" y="19419"/>
                </a:lnTo>
                <a:lnTo>
                  <a:pt x="968" y="19475"/>
                </a:lnTo>
                <a:lnTo>
                  <a:pt x="838" y="19531"/>
                </a:lnTo>
                <a:lnTo>
                  <a:pt x="540" y="19680"/>
                </a:lnTo>
                <a:lnTo>
                  <a:pt x="410" y="19754"/>
                </a:lnTo>
                <a:lnTo>
                  <a:pt x="335" y="19810"/>
                </a:lnTo>
                <a:lnTo>
                  <a:pt x="335" y="19847"/>
                </a:lnTo>
                <a:lnTo>
                  <a:pt x="354" y="19866"/>
                </a:lnTo>
                <a:lnTo>
                  <a:pt x="391" y="19903"/>
                </a:lnTo>
                <a:lnTo>
                  <a:pt x="465" y="19922"/>
                </a:lnTo>
                <a:lnTo>
                  <a:pt x="596" y="19922"/>
                </a:lnTo>
                <a:lnTo>
                  <a:pt x="745" y="19885"/>
                </a:lnTo>
                <a:lnTo>
                  <a:pt x="912" y="19810"/>
                </a:lnTo>
                <a:lnTo>
                  <a:pt x="1080" y="19736"/>
                </a:lnTo>
                <a:lnTo>
                  <a:pt x="1229" y="19624"/>
                </a:lnTo>
                <a:lnTo>
                  <a:pt x="1322" y="19512"/>
                </a:lnTo>
                <a:lnTo>
                  <a:pt x="1359" y="19456"/>
                </a:lnTo>
                <a:lnTo>
                  <a:pt x="1359" y="19382"/>
                </a:lnTo>
                <a:lnTo>
                  <a:pt x="1359" y="19326"/>
                </a:lnTo>
                <a:lnTo>
                  <a:pt x="1341" y="19270"/>
                </a:lnTo>
                <a:lnTo>
                  <a:pt x="1247" y="19196"/>
                </a:lnTo>
                <a:lnTo>
                  <a:pt x="1117" y="19103"/>
                </a:lnTo>
                <a:lnTo>
                  <a:pt x="931" y="19010"/>
                </a:lnTo>
                <a:lnTo>
                  <a:pt x="745" y="18935"/>
                </a:lnTo>
                <a:lnTo>
                  <a:pt x="540" y="18861"/>
                </a:lnTo>
                <a:lnTo>
                  <a:pt x="354" y="18805"/>
                </a:lnTo>
                <a:lnTo>
                  <a:pt x="205" y="18786"/>
                </a:lnTo>
                <a:close/>
                <a:moveTo>
                  <a:pt x="91359" y="18432"/>
                </a:moveTo>
                <a:lnTo>
                  <a:pt x="91303" y="18451"/>
                </a:lnTo>
                <a:lnTo>
                  <a:pt x="91247" y="18488"/>
                </a:lnTo>
                <a:lnTo>
                  <a:pt x="91210" y="18544"/>
                </a:lnTo>
                <a:lnTo>
                  <a:pt x="91210" y="18581"/>
                </a:lnTo>
                <a:lnTo>
                  <a:pt x="91229" y="18619"/>
                </a:lnTo>
                <a:lnTo>
                  <a:pt x="91284" y="18693"/>
                </a:lnTo>
                <a:lnTo>
                  <a:pt x="91433" y="18768"/>
                </a:lnTo>
                <a:lnTo>
                  <a:pt x="91824" y="19084"/>
                </a:lnTo>
                <a:lnTo>
                  <a:pt x="92029" y="19233"/>
                </a:lnTo>
                <a:lnTo>
                  <a:pt x="92215" y="19419"/>
                </a:lnTo>
                <a:lnTo>
                  <a:pt x="91992" y="19531"/>
                </a:lnTo>
                <a:lnTo>
                  <a:pt x="91675" y="19680"/>
                </a:lnTo>
                <a:lnTo>
                  <a:pt x="91508" y="19773"/>
                </a:lnTo>
                <a:lnTo>
                  <a:pt x="91377" y="19866"/>
                </a:lnTo>
                <a:lnTo>
                  <a:pt x="91284" y="19959"/>
                </a:lnTo>
                <a:lnTo>
                  <a:pt x="91247" y="19996"/>
                </a:lnTo>
                <a:lnTo>
                  <a:pt x="91247" y="20034"/>
                </a:lnTo>
                <a:lnTo>
                  <a:pt x="91247" y="20071"/>
                </a:lnTo>
                <a:lnTo>
                  <a:pt x="91266" y="20108"/>
                </a:lnTo>
                <a:lnTo>
                  <a:pt x="91359" y="20108"/>
                </a:lnTo>
                <a:lnTo>
                  <a:pt x="91489" y="20090"/>
                </a:lnTo>
                <a:lnTo>
                  <a:pt x="91638" y="20034"/>
                </a:lnTo>
                <a:lnTo>
                  <a:pt x="91917" y="19885"/>
                </a:lnTo>
                <a:lnTo>
                  <a:pt x="92085" y="19792"/>
                </a:lnTo>
                <a:lnTo>
                  <a:pt x="92346" y="19643"/>
                </a:lnTo>
                <a:lnTo>
                  <a:pt x="92439" y="19587"/>
                </a:lnTo>
                <a:lnTo>
                  <a:pt x="92495" y="19531"/>
                </a:lnTo>
                <a:lnTo>
                  <a:pt x="92513" y="19456"/>
                </a:lnTo>
                <a:lnTo>
                  <a:pt x="92495" y="19363"/>
                </a:lnTo>
                <a:lnTo>
                  <a:pt x="92439" y="19270"/>
                </a:lnTo>
                <a:lnTo>
                  <a:pt x="92327" y="19140"/>
                </a:lnTo>
                <a:lnTo>
                  <a:pt x="92122" y="18935"/>
                </a:lnTo>
                <a:lnTo>
                  <a:pt x="91899" y="18749"/>
                </a:lnTo>
                <a:lnTo>
                  <a:pt x="91675" y="18581"/>
                </a:lnTo>
                <a:lnTo>
                  <a:pt x="91415" y="18451"/>
                </a:lnTo>
                <a:lnTo>
                  <a:pt x="91359" y="18432"/>
                </a:lnTo>
                <a:close/>
                <a:moveTo>
                  <a:pt x="92495" y="20480"/>
                </a:moveTo>
                <a:lnTo>
                  <a:pt x="92383" y="20499"/>
                </a:lnTo>
                <a:lnTo>
                  <a:pt x="92308" y="20499"/>
                </a:lnTo>
                <a:lnTo>
                  <a:pt x="92197" y="20555"/>
                </a:lnTo>
                <a:lnTo>
                  <a:pt x="92085" y="20611"/>
                </a:lnTo>
                <a:lnTo>
                  <a:pt x="91899" y="20741"/>
                </a:lnTo>
                <a:lnTo>
                  <a:pt x="91675" y="20871"/>
                </a:lnTo>
                <a:lnTo>
                  <a:pt x="91545" y="20927"/>
                </a:lnTo>
                <a:lnTo>
                  <a:pt x="91452" y="20983"/>
                </a:lnTo>
                <a:lnTo>
                  <a:pt x="91359" y="21058"/>
                </a:lnTo>
                <a:lnTo>
                  <a:pt x="91303" y="21151"/>
                </a:lnTo>
                <a:lnTo>
                  <a:pt x="91284" y="21188"/>
                </a:lnTo>
                <a:lnTo>
                  <a:pt x="91303" y="21244"/>
                </a:lnTo>
                <a:lnTo>
                  <a:pt x="91303" y="21300"/>
                </a:lnTo>
                <a:lnTo>
                  <a:pt x="91340" y="21356"/>
                </a:lnTo>
                <a:lnTo>
                  <a:pt x="91489" y="21504"/>
                </a:lnTo>
                <a:lnTo>
                  <a:pt x="91750" y="21728"/>
                </a:lnTo>
                <a:lnTo>
                  <a:pt x="91899" y="21821"/>
                </a:lnTo>
                <a:lnTo>
                  <a:pt x="92048" y="21895"/>
                </a:lnTo>
                <a:lnTo>
                  <a:pt x="92159" y="21933"/>
                </a:lnTo>
                <a:lnTo>
                  <a:pt x="92215" y="21933"/>
                </a:lnTo>
                <a:lnTo>
                  <a:pt x="92252" y="21914"/>
                </a:lnTo>
                <a:lnTo>
                  <a:pt x="92271" y="21877"/>
                </a:lnTo>
                <a:lnTo>
                  <a:pt x="92271" y="21840"/>
                </a:lnTo>
                <a:lnTo>
                  <a:pt x="92252" y="21802"/>
                </a:lnTo>
                <a:lnTo>
                  <a:pt x="92234" y="21765"/>
                </a:lnTo>
                <a:lnTo>
                  <a:pt x="92122" y="21672"/>
                </a:lnTo>
                <a:lnTo>
                  <a:pt x="91992" y="21560"/>
                </a:lnTo>
                <a:lnTo>
                  <a:pt x="91731" y="21356"/>
                </a:lnTo>
                <a:lnTo>
                  <a:pt x="91564" y="21244"/>
                </a:lnTo>
                <a:lnTo>
                  <a:pt x="92066" y="20965"/>
                </a:lnTo>
                <a:lnTo>
                  <a:pt x="92327" y="20797"/>
                </a:lnTo>
                <a:lnTo>
                  <a:pt x="92439" y="20723"/>
                </a:lnTo>
                <a:lnTo>
                  <a:pt x="92550" y="20629"/>
                </a:lnTo>
                <a:lnTo>
                  <a:pt x="92588" y="20555"/>
                </a:lnTo>
                <a:lnTo>
                  <a:pt x="92588" y="20518"/>
                </a:lnTo>
                <a:lnTo>
                  <a:pt x="92550" y="20499"/>
                </a:lnTo>
                <a:lnTo>
                  <a:pt x="92495" y="20480"/>
                </a:lnTo>
                <a:close/>
                <a:moveTo>
                  <a:pt x="1322" y="20294"/>
                </a:moveTo>
                <a:lnTo>
                  <a:pt x="1229" y="20313"/>
                </a:lnTo>
                <a:lnTo>
                  <a:pt x="1154" y="20350"/>
                </a:lnTo>
                <a:lnTo>
                  <a:pt x="1061" y="20425"/>
                </a:lnTo>
                <a:lnTo>
                  <a:pt x="875" y="20574"/>
                </a:lnTo>
                <a:lnTo>
                  <a:pt x="763" y="20685"/>
                </a:lnTo>
                <a:lnTo>
                  <a:pt x="596" y="20834"/>
                </a:lnTo>
                <a:lnTo>
                  <a:pt x="484" y="20983"/>
                </a:lnTo>
                <a:lnTo>
                  <a:pt x="410" y="21113"/>
                </a:lnTo>
                <a:lnTo>
                  <a:pt x="391" y="21188"/>
                </a:lnTo>
                <a:lnTo>
                  <a:pt x="372" y="21244"/>
                </a:lnTo>
                <a:lnTo>
                  <a:pt x="391" y="21318"/>
                </a:lnTo>
                <a:lnTo>
                  <a:pt x="391" y="21374"/>
                </a:lnTo>
                <a:lnTo>
                  <a:pt x="465" y="21504"/>
                </a:lnTo>
                <a:lnTo>
                  <a:pt x="577" y="21653"/>
                </a:lnTo>
                <a:lnTo>
                  <a:pt x="745" y="21802"/>
                </a:lnTo>
                <a:lnTo>
                  <a:pt x="1043" y="22119"/>
                </a:lnTo>
                <a:lnTo>
                  <a:pt x="1229" y="22268"/>
                </a:lnTo>
                <a:lnTo>
                  <a:pt x="1322" y="22324"/>
                </a:lnTo>
                <a:lnTo>
                  <a:pt x="1396" y="22342"/>
                </a:lnTo>
                <a:lnTo>
                  <a:pt x="1452" y="22324"/>
                </a:lnTo>
                <a:lnTo>
                  <a:pt x="1489" y="22305"/>
                </a:lnTo>
                <a:lnTo>
                  <a:pt x="1489" y="22268"/>
                </a:lnTo>
                <a:lnTo>
                  <a:pt x="1489" y="22231"/>
                </a:lnTo>
                <a:lnTo>
                  <a:pt x="1415" y="22137"/>
                </a:lnTo>
                <a:lnTo>
                  <a:pt x="1341" y="22063"/>
                </a:lnTo>
                <a:lnTo>
                  <a:pt x="1210" y="21933"/>
                </a:lnTo>
                <a:lnTo>
                  <a:pt x="1061" y="21784"/>
                </a:lnTo>
                <a:lnTo>
                  <a:pt x="931" y="21653"/>
                </a:lnTo>
                <a:lnTo>
                  <a:pt x="801" y="21523"/>
                </a:lnTo>
                <a:lnTo>
                  <a:pt x="763" y="21449"/>
                </a:lnTo>
                <a:lnTo>
                  <a:pt x="726" y="21374"/>
                </a:lnTo>
                <a:lnTo>
                  <a:pt x="707" y="21300"/>
                </a:lnTo>
                <a:lnTo>
                  <a:pt x="707" y="21225"/>
                </a:lnTo>
                <a:lnTo>
                  <a:pt x="726" y="21151"/>
                </a:lnTo>
                <a:lnTo>
                  <a:pt x="763" y="21076"/>
                </a:lnTo>
                <a:lnTo>
                  <a:pt x="838" y="20983"/>
                </a:lnTo>
                <a:lnTo>
                  <a:pt x="912" y="20890"/>
                </a:lnTo>
                <a:lnTo>
                  <a:pt x="1043" y="20797"/>
                </a:lnTo>
                <a:lnTo>
                  <a:pt x="1229" y="20648"/>
                </a:lnTo>
                <a:lnTo>
                  <a:pt x="1322" y="20555"/>
                </a:lnTo>
                <a:lnTo>
                  <a:pt x="1378" y="20462"/>
                </a:lnTo>
                <a:lnTo>
                  <a:pt x="1396" y="20387"/>
                </a:lnTo>
                <a:lnTo>
                  <a:pt x="1396" y="20350"/>
                </a:lnTo>
                <a:lnTo>
                  <a:pt x="1378" y="20332"/>
                </a:lnTo>
                <a:lnTo>
                  <a:pt x="1341" y="20313"/>
                </a:lnTo>
                <a:lnTo>
                  <a:pt x="1322" y="20294"/>
                </a:lnTo>
                <a:close/>
                <a:moveTo>
                  <a:pt x="428" y="22547"/>
                </a:moveTo>
                <a:lnTo>
                  <a:pt x="372" y="22584"/>
                </a:lnTo>
                <a:lnTo>
                  <a:pt x="335" y="22622"/>
                </a:lnTo>
                <a:lnTo>
                  <a:pt x="335" y="22677"/>
                </a:lnTo>
                <a:lnTo>
                  <a:pt x="372" y="22733"/>
                </a:lnTo>
                <a:lnTo>
                  <a:pt x="465" y="22845"/>
                </a:lnTo>
                <a:lnTo>
                  <a:pt x="559" y="22919"/>
                </a:lnTo>
                <a:lnTo>
                  <a:pt x="819" y="23087"/>
                </a:lnTo>
                <a:lnTo>
                  <a:pt x="912" y="23161"/>
                </a:lnTo>
                <a:lnTo>
                  <a:pt x="987" y="23236"/>
                </a:lnTo>
                <a:lnTo>
                  <a:pt x="1024" y="23273"/>
                </a:lnTo>
                <a:lnTo>
                  <a:pt x="1024" y="23310"/>
                </a:lnTo>
                <a:lnTo>
                  <a:pt x="1024" y="23366"/>
                </a:lnTo>
                <a:lnTo>
                  <a:pt x="1005" y="23404"/>
                </a:lnTo>
                <a:lnTo>
                  <a:pt x="968" y="23459"/>
                </a:lnTo>
                <a:lnTo>
                  <a:pt x="931" y="23497"/>
                </a:lnTo>
                <a:lnTo>
                  <a:pt x="763" y="23608"/>
                </a:lnTo>
                <a:lnTo>
                  <a:pt x="540" y="23757"/>
                </a:lnTo>
                <a:lnTo>
                  <a:pt x="391" y="23888"/>
                </a:lnTo>
                <a:lnTo>
                  <a:pt x="521" y="23888"/>
                </a:lnTo>
                <a:lnTo>
                  <a:pt x="670" y="23850"/>
                </a:lnTo>
                <a:lnTo>
                  <a:pt x="819" y="23813"/>
                </a:lnTo>
                <a:lnTo>
                  <a:pt x="987" y="23739"/>
                </a:lnTo>
                <a:lnTo>
                  <a:pt x="1136" y="23664"/>
                </a:lnTo>
                <a:lnTo>
                  <a:pt x="1247" y="23571"/>
                </a:lnTo>
                <a:lnTo>
                  <a:pt x="1285" y="23515"/>
                </a:lnTo>
                <a:lnTo>
                  <a:pt x="1322" y="23441"/>
                </a:lnTo>
                <a:lnTo>
                  <a:pt x="1359" y="23385"/>
                </a:lnTo>
                <a:lnTo>
                  <a:pt x="1359" y="23310"/>
                </a:lnTo>
                <a:lnTo>
                  <a:pt x="1341" y="23180"/>
                </a:lnTo>
                <a:lnTo>
                  <a:pt x="1303" y="23087"/>
                </a:lnTo>
                <a:lnTo>
                  <a:pt x="1229" y="23013"/>
                </a:lnTo>
                <a:lnTo>
                  <a:pt x="1154" y="22957"/>
                </a:lnTo>
                <a:lnTo>
                  <a:pt x="950" y="22845"/>
                </a:lnTo>
                <a:lnTo>
                  <a:pt x="745" y="22733"/>
                </a:lnTo>
                <a:lnTo>
                  <a:pt x="596" y="22622"/>
                </a:lnTo>
                <a:lnTo>
                  <a:pt x="521" y="22566"/>
                </a:lnTo>
                <a:lnTo>
                  <a:pt x="484" y="22547"/>
                </a:lnTo>
                <a:close/>
                <a:moveTo>
                  <a:pt x="91377" y="22249"/>
                </a:moveTo>
                <a:lnTo>
                  <a:pt x="91322" y="22305"/>
                </a:lnTo>
                <a:lnTo>
                  <a:pt x="91284" y="22361"/>
                </a:lnTo>
                <a:lnTo>
                  <a:pt x="91284" y="22454"/>
                </a:lnTo>
                <a:lnTo>
                  <a:pt x="91303" y="22547"/>
                </a:lnTo>
                <a:lnTo>
                  <a:pt x="91359" y="22659"/>
                </a:lnTo>
                <a:lnTo>
                  <a:pt x="91433" y="22733"/>
                </a:lnTo>
                <a:lnTo>
                  <a:pt x="91508" y="22789"/>
                </a:lnTo>
                <a:lnTo>
                  <a:pt x="91601" y="22845"/>
                </a:lnTo>
                <a:lnTo>
                  <a:pt x="91694" y="22882"/>
                </a:lnTo>
                <a:lnTo>
                  <a:pt x="91880" y="22957"/>
                </a:lnTo>
                <a:lnTo>
                  <a:pt x="92085" y="23013"/>
                </a:lnTo>
                <a:lnTo>
                  <a:pt x="92215" y="23068"/>
                </a:lnTo>
                <a:lnTo>
                  <a:pt x="92290" y="23124"/>
                </a:lnTo>
                <a:lnTo>
                  <a:pt x="92327" y="23180"/>
                </a:lnTo>
                <a:lnTo>
                  <a:pt x="92346" y="23236"/>
                </a:lnTo>
                <a:lnTo>
                  <a:pt x="92308" y="23273"/>
                </a:lnTo>
                <a:lnTo>
                  <a:pt x="92252" y="23329"/>
                </a:lnTo>
                <a:lnTo>
                  <a:pt x="92085" y="23422"/>
                </a:lnTo>
                <a:lnTo>
                  <a:pt x="91880" y="23515"/>
                </a:lnTo>
                <a:lnTo>
                  <a:pt x="91657" y="23608"/>
                </a:lnTo>
                <a:lnTo>
                  <a:pt x="91582" y="23683"/>
                </a:lnTo>
                <a:lnTo>
                  <a:pt x="91508" y="23739"/>
                </a:lnTo>
                <a:lnTo>
                  <a:pt x="91452" y="23794"/>
                </a:lnTo>
                <a:lnTo>
                  <a:pt x="91433" y="23869"/>
                </a:lnTo>
                <a:lnTo>
                  <a:pt x="91452" y="23906"/>
                </a:lnTo>
                <a:lnTo>
                  <a:pt x="91471" y="23925"/>
                </a:lnTo>
                <a:lnTo>
                  <a:pt x="91508" y="23943"/>
                </a:lnTo>
                <a:lnTo>
                  <a:pt x="91564" y="23925"/>
                </a:lnTo>
                <a:lnTo>
                  <a:pt x="91675" y="23906"/>
                </a:lnTo>
                <a:lnTo>
                  <a:pt x="91843" y="23832"/>
                </a:lnTo>
                <a:lnTo>
                  <a:pt x="92141" y="23664"/>
                </a:lnTo>
                <a:lnTo>
                  <a:pt x="92327" y="23571"/>
                </a:lnTo>
                <a:lnTo>
                  <a:pt x="92495" y="23459"/>
                </a:lnTo>
                <a:lnTo>
                  <a:pt x="92569" y="23404"/>
                </a:lnTo>
                <a:lnTo>
                  <a:pt x="92643" y="23329"/>
                </a:lnTo>
                <a:lnTo>
                  <a:pt x="92681" y="23255"/>
                </a:lnTo>
                <a:lnTo>
                  <a:pt x="92699" y="23180"/>
                </a:lnTo>
                <a:lnTo>
                  <a:pt x="92681" y="23087"/>
                </a:lnTo>
                <a:lnTo>
                  <a:pt x="92606" y="22975"/>
                </a:lnTo>
                <a:lnTo>
                  <a:pt x="92569" y="22919"/>
                </a:lnTo>
                <a:lnTo>
                  <a:pt x="92495" y="22864"/>
                </a:lnTo>
                <a:lnTo>
                  <a:pt x="92364" y="22789"/>
                </a:lnTo>
                <a:lnTo>
                  <a:pt x="92197" y="22752"/>
                </a:lnTo>
                <a:lnTo>
                  <a:pt x="92029" y="22696"/>
                </a:lnTo>
                <a:lnTo>
                  <a:pt x="91862" y="22659"/>
                </a:lnTo>
                <a:lnTo>
                  <a:pt x="91713" y="22584"/>
                </a:lnTo>
                <a:lnTo>
                  <a:pt x="91657" y="22547"/>
                </a:lnTo>
                <a:lnTo>
                  <a:pt x="91601" y="22491"/>
                </a:lnTo>
                <a:lnTo>
                  <a:pt x="91545" y="22417"/>
                </a:lnTo>
                <a:lnTo>
                  <a:pt x="91526" y="22342"/>
                </a:lnTo>
                <a:lnTo>
                  <a:pt x="91489" y="22268"/>
                </a:lnTo>
                <a:lnTo>
                  <a:pt x="91433" y="22249"/>
                </a:lnTo>
                <a:close/>
                <a:moveTo>
                  <a:pt x="92327" y="24334"/>
                </a:moveTo>
                <a:lnTo>
                  <a:pt x="92234" y="24353"/>
                </a:lnTo>
                <a:lnTo>
                  <a:pt x="92010" y="24446"/>
                </a:lnTo>
                <a:lnTo>
                  <a:pt x="91806" y="24539"/>
                </a:lnTo>
                <a:lnTo>
                  <a:pt x="91657" y="24632"/>
                </a:lnTo>
                <a:lnTo>
                  <a:pt x="91526" y="24725"/>
                </a:lnTo>
                <a:lnTo>
                  <a:pt x="91471" y="24781"/>
                </a:lnTo>
                <a:lnTo>
                  <a:pt x="91452" y="24837"/>
                </a:lnTo>
                <a:lnTo>
                  <a:pt x="91433" y="24893"/>
                </a:lnTo>
                <a:lnTo>
                  <a:pt x="91433" y="24949"/>
                </a:lnTo>
                <a:lnTo>
                  <a:pt x="91452" y="25023"/>
                </a:lnTo>
                <a:lnTo>
                  <a:pt x="91508" y="25098"/>
                </a:lnTo>
                <a:lnTo>
                  <a:pt x="91619" y="25228"/>
                </a:lnTo>
                <a:lnTo>
                  <a:pt x="91768" y="25340"/>
                </a:lnTo>
                <a:lnTo>
                  <a:pt x="91917" y="25452"/>
                </a:lnTo>
                <a:lnTo>
                  <a:pt x="92066" y="25526"/>
                </a:lnTo>
                <a:lnTo>
                  <a:pt x="92197" y="25582"/>
                </a:lnTo>
                <a:lnTo>
                  <a:pt x="92401" y="25638"/>
                </a:lnTo>
                <a:lnTo>
                  <a:pt x="92569" y="25675"/>
                </a:lnTo>
                <a:lnTo>
                  <a:pt x="92606" y="25675"/>
                </a:lnTo>
                <a:lnTo>
                  <a:pt x="92625" y="25656"/>
                </a:lnTo>
                <a:lnTo>
                  <a:pt x="92606" y="25638"/>
                </a:lnTo>
                <a:lnTo>
                  <a:pt x="92513" y="25563"/>
                </a:lnTo>
                <a:lnTo>
                  <a:pt x="92383" y="25489"/>
                </a:lnTo>
                <a:lnTo>
                  <a:pt x="92066" y="25284"/>
                </a:lnTo>
                <a:lnTo>
                  <a:pt x="91917" y="25172"/>
                </a:lnTo>
                <a:lnTo>
                  <a:pt x="91787" y="25079"/>
                </a:lnTo>
                <a:lnTo>
                  <a:pt x="91694" y="24967"/>
                </a:lnTo>
                <a:lnTo>
                  <a:pt x="91675" y="24930"/>
                </a:lnTo>
                <a:lnTo>
                  <a:pt x="91675" y="24893"/>
                </a:lnTo>
                <a:lnTo>
                  <a:pt x="91731" y="24856"/>
                </a:lnTo>
                <a:lnTo>
                  <a:pt x="91880" y="24800"/>
                </a:lnTo>
                <a:lnTo>
                  <a:pt x="92252" y="24632"/>
                </a:lnTo>
                <a:lnTo>
                  <a:pt x="92420" y="24539"/>
                </a:lnTo>
                <a:lnTo>
                  <a:pt x="92476" y="24483"/>
                </a:lnTo>
                <a:lnTo>
                  <a:pt x="92513" y="24446"/>
                </a:lnTo>
                <a:lnTo>
                  <a:pt x="92532" y="24409"/>
                </a:lnTo>
                <a:lnTo>
                  <a:pt x="92532" y="24372"/>
                </a:lnTo>
                <a:lnTo>
                  <a:pt x="92476" y="24353"/>
                </a:lnTo>
                <a:lnTo>
                  <a:pt x="92401" y="24334"/>
                </a:lnTo>
                <a:close/>
                <a:moveTo>
                  <a:pt x="1117" y="24334"/>
                </a:moveTo>
                <a:lnTo>
                  <a:pt x="968" y="24390"/>
                </a:lnTo>
                <a:lnTo>
                  <a:pt x="801" y="24502"/>
                </a:lnTo>
                <a:lnTo>
                  <a:pt x="614" y="24632"/>
                </a:lnTo>
                <a:lnTo>
                  <a:pt x="428" y="24763"/>
                </a:lnTo>
                <a:lnTo>
                  <a:pt x="298" y="24893"/>
                </a:lnTo>
                <a:lnTo>
                  <a:pt x="205" y="25005"/>
                </a:lnTo>
                <a:lnTo>
                  <a:pt x="186" y="25042"/>
                </a:lnTo>
                <a:lnTo>
                  <a:pt x="205" y="25079"/>
                </a:lnTo>
                <a:lnTo>
                  <a:pt x="372" y="25284"/>
                </a:lnTo>
                <a:lnTo>
                  <a:pt x="503" y="25433"/>
                </a:lnTo>
                <a:lnTo>
                  <a:pt x="652" y="25563"/>
                </a:lnTo>
                <a:lnTo>
                  <a:pt x="801" y="25694"/>
                </a:lnTo>
                <a:lnTo>
                  <a:pt x="950" y="25787"/>
                </a:lnTo>
                <a:lnTo>
                  <a:pt x="1080" y="25824"/>
                </a:lnTo>
                <a:lnTo>
                  <a:pt x="1154" y="25842"/>
                </a:lnTo>
                <a:lnTo>
                  <a:pt x="1210" y="25824"/>
                </a:lnTo>
                <a:lnTo>
                  <a:pt x="1247" y="25805"/>
                </a:lnTo>
                <a:lnTo>
                  <a:pt x="1247" y="25768"/>
                </a:lnTo>
                <a:lnTo>
                  <a:pt x="1229" y="25731"/>
                </a:lnTo>
                <a:lnTo>
                  <a:pt x="1192" y="25694"/>
                </a:lnTo>
                <a:lnTo>
                  <a:pt x="1098" y="25619"/>
                </a:lnTo>
                <a:lnTo>
                  <a:pt x="1024" y="25563"/>
                </a:lnTo>
                <a:lnTo>
                  <a:pt x="856" y="25452"/>
                </a:lnTo>
                <a:lnTo>
                  <a:pt x="726" y="25321"/>
                </a:lnTo>
                <a:lnTo>
                  <a:pt x="596" y="25191"/>
                </a:lnTo>
                <a:lnTo>
                  <a:pt x="465" y="25042"/>
                </a:lnTo>
                <a:lnTo>
                  <a:pt x="670" y="24930"/>
                </a:lnTo>
                <a:lnTo>
                  <a:pt x="1005" y="24707"/>
                </a:lnTo>
                <a:lnTo>
                  <a:pt x="1154" y="24595"/>
                </a:lnTo>
                <a:lnTo>
                  <a:pt x="1266" y="24483"/>
                </a:lnTo>
                <a:lnTo>
                  <a:pt x="1285" y="24446"/>
                </a:lnTo>
                <a:lnTo>
                  <a:pt x="1285" y="24390"/>
                </a:lnTo>
                <a:lnTo>
                  <a:pt x="1266" y="24353"/>
                </a:lnTo>
                <a:lnTo>
                  <a:pt x="1229" y="24334"/>
                </a:lnTo>
                <a:close/>
                <a:moveTo>
                  <a:pt x="354" y="26066"/>
                </a:moveTo>
                <a:lnTo>
                  <a:pt x="317" y="26085"/>
                </a:lnTo>
                <a:lnTo>
                  <a:pt x="298" y="26140"/>
                </a:lnTo>
                <a:lnTo>
                  <a:pt x="317" y="26196"/>
                </a:lnTo>
                <a:lnTo>
                  <a:pt x="335" y="26252"/>
                </a:lnTo>
                <a:lnTo>
                  <a:pt x="410" y="26382"/>
                </a:lnTo>
                <a:lnTo>
                  <a:pt x="465" y="26438"/>
                </a:lnTo>
                <a:lnTo>
                  <a:pt x="521" y="26494"/>
                </a:lnTo>
                <a:lnTo>
                  <a:pt x="689" y="26569"/>
                </a:lnTo>
                <a:lnTo>
                  <a:pt x="1043" y="26718"/>
                </a:lnTo>
                <a:lnTo>
                  <a:pt x="1173" y="26792"/>
                </a:lnTo>
                <a:lnTo>
                  <a:pt x="1210" y="26848"/>
                </a:lnTo>
                <a:lnTo>
                  <a:pt x="1229" y="26885"/>
                </a:lnTo>
                <a:lnTo>
                  <a:pt x="1229" y="26941"/>
                </a:lnTo>
                <a:lnTo>
                  <a:pt x="1210" y="26978"/>
                </a:lnTo>
                <a:lnTo>
                  <a:pt x="1154" y="27053"/>
                </a:lnTo>
                <a:lnTo>
                  <a:pt x="1061" y="27109"/>
                </a:lnTo>
                <a:lnTo>
                  <a:pt x="614" y="27351"/>
                </a:lnTo>
                <a:lnTo>
                  <a:pt x="503" y="27444"/>
                </a:lnTo>
                <a:lnTo>
                  <a:pt x="410" y="27518"/>
                </a:lnTo>
                <a:lnTo>
                  <a:pt x="335" y="27593"/>
                </a:lnTo>
                <a:lnTo>
                  <a:pt x="317" y="27630"/>
                </a:lnTo>
                <a:lnTo>
                  <a:pt x="298" y="27667"/>
                </a:lnTo>
                <a:lnTo>
                  <a:pt x="317" y="27704"/>
                </a:lnTo>
                <a:lnTo>
                  <a:pt x="335" y="27723"/>
                </a:lnTo>
                <a:lnTo>
                  <a:pt x="391" y="27723"/>
                </a:lnTo>
                <a:lnTo>
                  <a:pt x="503" y="27704"/>
                </a:lnTo>
                <a:lnTo>
                  <a:pt x="614" y="27648"/>
                </a:lnTo>
                <a:lnTo>
                  <a:pt x="856" y="27518"/>
                </a:lnTo>
                <a:lnTo>
                  <a:pt x="1005" y="27444"/>
                </a:lnTo>
                <a:lnTo>
                  <a:pt x="1173" y="27332"/>
                </a:lnTo>
                <a:lnTo>
                  <a:pt x="1341" y="27202"/>
                </a:lnTo>
                <a:lnTo>
                  <a:pt x="1471" y="27090"/>
                </a:lnTo>
                <a:lnTo>
                  <a:pt x="1527" y="27034"/>
                </a:lnTo>
                <a:lnTo>
                  <a:pt x="1545" y="26960"/>
                </a:lnTo>
                <a:lnTo>
                  <a:pt x="1564" y="26904"/>
                </a:lnTo>
                <a:lnTo>
                  <a:pt x="1583" y="26848"/>
                </a:lnTo>
                <a:lnTo>
                  <a:pt x="1564" y="26792"/>
                </a:lnTo>
                <a:lnTo>
                  <a:pt x="1527" y="26736"/>
                </a:lnTo>
                <a:lnTo>
                  <a:pt x="1471" y="26662"/>
                </a:lnTo>
                <a:lnTo>
                  <a:pt x="1396" y="26606"/>
                </a:lnTo>
                <a:lnTo>
                  <a:pt x="1303" y="26550"/>
                </a:lnTo>
                <a:lnTo>
                  <a:pt x="1173" y="26513"/>
                </a:lnTo>
                <a:lnTo>
                  <a:pt x="968" y="26420"/>
                </a:lnTo>
                <a:lnTo>
                  <a:pt x="856" y="26382"/>
                </a:lnTo>
                <a:lnTo>
                  <a:pt x="763" y="26327"/>
                </a:lnTo>
                <a:lnTo>
                  <a:pt x="689" y="26271"/>
                </a:lnTo>
                <a:lnTo>
                  <a:pt x="633" y="26196"/>
                </a:lnTo>
                <a:lnTo>
                  <a:pt x="559" y="26122"/>
                </a:lnTo>
                <a:lnTo>
                  <a:pt x="484" y="26085"/>
                </a:lnTo>
                <a:lnTo>
                  <a:pt x="410" y="26066"/>
                </a:lnTo>
                <a:close/>
                <a:moveTo>
                  <a:pt x="91377" y="26047"/>
                </a:moveTo>
                <a:lnTo>
                  <a:pt x="91322" y="26066"/>
                </a:lnTo>
                <a:lnTo>
                  <a:pt x="91303" y="26103"/>
                </a:lnTo>
                <a:lnTo>
                  <a:pt x="91266" y="26122"/>
                </a:lnTo>
                <a:lnTo>
                  <a:pt x="91266" y="26159"/>
                </a:lnTo>
                <a:lnTo>
                  <a:pt x="91266" y="26252"/>
                </a:lnTo>
                <a:lnTo>
                  <a:pt x="91303" y="26327"/>
                </a:lnTo>
                <a:lnTo>
                  <a:pt x="91359" y="26420"/>
                </a:lnTo>
                <a:lnTo>
                  <a:pt x="91415" y="26494"/>
                </a:lnTo>
                <a:lnTo>
                  <a:pt x="91526" y="26606"/>
                </a:lnTo>
                <a:lnTo>
                  <a:pt x="91582" y="26643"/>
                </a:lnTo>
                <a:lnTo>
                  <a:pt x="91657" y="26662"/>
                </a:lnTo>
                <a:lnTo>
                  <a:pt x="91843" y="26736"/>
                </a:lnTo>
                <a:lnTo>
                  <a:pt x="92029" y="26811"/>
                </a:lnTo>
                <a:lnTo>
                  <a:pt x="92085" y="26848"/>
                </a:lnTo>
                <a:lnTo>
                  <a:pt x="92122" y="26904"/>
                </a:lnTo>
                <a:lnTo>
                  <a:pt x="92141" y="26960"/>
                </a:lnTo>
                <a:lnTo>
                  <a:pt x="92122" y="27034"/>
                </a:lnTo>
                <a:lnTo>
                  <a:pt x="92104" y="27090"/>
                </a:lnTo>
                <a:lnTo>
                  <a:pt x="92066" y="27164"/>
                </a:lnTo>
                <a:lnTo>
                  <a:pt x="91955" y="27276"/>
                </a:lnTo>
                <a:lnTo>
                  <a:pt x="91880" y="27351"/>
                </a:lnTo>
                <a:lnTo>
                  <a:pt x="91564" y="27537"/>
                </a:lnTo>
                <a:lnTo>
                  <a:pt x="91471" y="27593"/>
                </a:lnTo>
                <a:lnTo>
                  <a:pt x="91396" y="27667"/>
                </a:lnTo>
                <a:lnTo>
                  <a:pt x="91359" y="27723"/>
                </a:lnTo>
                <a:lnTo>
                  <a:pt x="91340" y="27760"/>
                </a:lnTo>
                <a:lnTo>
                  <a:pt x="91359" y="27779"/>
                </a:lnTo>
                <a:lnTo>
                  <a:pt x="91377" y="27816"/>
                </a:lnTo>
                <a:lnTo>
                  <a:pt x="91415" y="27835"/>
                </a:lnTo>
                <a:lnTo>
                  <a:pt x="91471" y="27816"/>
                </a:lnTo>
                <a:lnTo>
                  <a:pt x="91545" y="27797"/>
                </a:lnTo>
                <a:lnTo>
                  <a:pt x="91731" y="27723"/>
                </a:lnTo>
                <a:lnTo>
                  <a:pt x="91917" y="27611"/>
                </a:lnTo>
                <a:lnTo>
                  <a:pt x="92104" y="27462"/>
                </a:lnTo>
                <a:lnTo>
                  <a:pt x="92271" y="27332"/>
                </a:lnTo>
                <a:lnTo>
                  <a:pt x="92401" y="27183"/>
                </a:lnTo>
                <a:lnTo>
                  <a:pt x="92420" y="27127"/>
                </a:lnTo>
                <a:lnTo>
                  <a:pt x="92439" y="27071"/>
                </a:lnTo>
                <a:lnTo>
                  <a:pt x="92457" y="26978"/>
                </a:lnTo>
                <a:lnTo>
                  <a:pt x="92439" y="26904"/>
                </a:lnTo>
                <a:lnTo>
                  <a:pt x="92420" y="26848"/>
                </a:lnTo>
                <a:lnTo>
                  <a:pt x="92383" y="26792"/>
                </a:lnTo>
                <a:lnTo>
                  <a:pt x="92346" y="26736"/>
                </a:lnTo>
                <a:lnTo>
                  <a:pt x="92290" y="26699"/>
                </a:lnTo>
                <a:lnTo>
                  <a:pt x="92159" y="26643"/>
                </a:lnTo>
                <a:lnTo>
                  <a:pt x="91880" y="26531"/>
                </a:lnTo>
                <a:lnTo>
                  <a:pt x="91750" y="26475"/>
                </a:lnTo>
                <a:lnTo>
                  <a:pt x="91657" y="26382"/>
                </a:lnTo>
                <a:lnTo>
                  <a:pt x="91601" y="26289"/>
                </a:lnTo>
                <a:lnTo>
                  <a:pt x="91545" y="26178"/>
                </a:lnTo>
                <a:lnTo>
                  <a:pt x="91508" y="26122"/>
                </a:lnTo>
                <a:lnTo>
                  <a:pt x="91471" y="26066"/>
                </a:lnTo>
                <a:lnTo>
                  <a:pt x="91433" y="26047"/>
                </a:lnTo>
                <a:close/>
                <a:moveTo>
                  <a:pt x="1508" y="27965"/>
                </a:moveTo>
                <a:lnTo>
                  <a:pt x="1396" y="28002"/>
                </a:lnTo>
                <a:lnTo>
                  <a:pt x="1285" y="28039"/>
                </a:lnTo>
                <a:lnTo>
                  <a:pt x="1061" y="28170"/>
                </a:lnTo>
                <a:lnTo>
                  <a:pt x="652" y="28449"/>
                </a:lnTo>
                <a:lnTo>
                  <a:pt x="428" y="28598"/>
                </a:lnTo>
                <a:lnTo>
                  <a:pt x="354" y="28654"/>
                </a:lnTo>
                <a:lnTo>
                  <a:pt x="317" y="28728"/>
                </a:lnTo>
                <a:lnTo>
                  <a:pt x="317" y="28784"/>
                </a:lnTo>
                <a:lnTo>
                  <a:pt x="354" y="28859"/>
                </a:lnTo>
                <a:lnTo>
                  <a:pt x="447" y="28952"/>
                </a:lnTo>
                <a:lnTo>
                  <a:pt x="559" y="29045"/>
                </a:lnTo>
                <a:lnTo>
                  <a:pt x="707" y="29156"/>
                </a:lnTo>
                <a:lnTo>
                  <a:pt x="950" y="29324"/>
                </a:lnTo>
                <a:lnTo>
                  <a:pt x="1080" y="29399"/>
                </a:lnTo>
                <a:lnTo>
                  <a:pt x="1192" y="29454"/>
                </a:lnTo>
                <a:lnTo>
                  <a:pt x="1285" y="29473"/>
                </a:lnTo>
                <a:lnTo>
                  <a:pt x="1322" y="29454"/>
                </a:lnTo>
                <a:lnTo>
                  <a:pt x="1341" y="29436"/>
                </a:lnTo>
                <a:lnTo>
                  <a:pt x="1359" y="29399"/>
                </a:lnTo>
                <a:lnTo>
                  <a:pt x="1359" y="29361"/>
                </a:lnTo>
                <a:lnTo>
                  <a:pt x="1303" y="29268"/>
                </a:lnTo>
                <a:lnTo>
                  <a:pt x="1210" y="29175"/>
                </a:lnTo>
                <a:lnTo>
                  <a:pt x="1098" y="29063"/>
                </a:lnTo>
                <a:lnTo>
                  <a:pt x="856" y="28877"/>
                </a:lnTo>
                <a:lnTo>
                  <a:pt x="689" y="28766"/>
                </a:lnTo>
                <a:lnTo>
                  <a:pt x="1043" y="28542"/>
                </a:lnTo>
                <a:lnTo>
                  <a:pt x="1229" y="28430"/>
                </a:lnTo>
                <a:lnTo>
                  <a:pt x="1396" y="28319"/>
                </a:lnTo>
                <a:lnTo>
                  <a:pt x="1471" y="28244"/>
                </a:lnTo>
                <a:lnTo>
                  <a:pt x="1583" y="28114"/>
                </a:lnTo>
                <a:lnTo>
                  <a:pt x="1601" y="28039"/>
                </a:lnTo>
                <a:lnTo>
                  <a:pt x="1620" y="27984"/>
                </a:lnTo>
                <a:lnTo>
                  <a:pt x="1601" y="27965"/>
                </a:lnTo>
                <a:close/>
                <a:moveTo>
                  <a:pt x="92476" y="28058"/>
                </a:moveTo>
                <a:lnTo>
                  <a:pt x="92197" y="28151"/>
                </a:lnTo>
                <a:lnTo>
                  <a:pt x="91899" y="28300"/>
                </a:lnTo>
                <a:lnTo>
                  <a:pt x="91619" y="28468"/>
                </a:lnTo>
                <a:lnTo>
                  <a:pt x="91377" y="28635"/>
                </a:lnTo>
                <a:lnTo>
                  <a:pt x="91303" y="28710"/>
                </a:lnTo>
                <a:lnTo>
                  <a:pt x="91229" y="28784"/>
                </a:lnTo>
                <a:lnTo>
                  <a:pt x="91210" y="28859"/>
                </a:lnTo>
                <a:lnTo>
                  <a:pt x="91210" y="28933"/>
                </a:lnTo>
                <a:lnTo>
                  <a:pt x="91229" y="28989"/>
                </a:lnTo>
                <a:lnTo>
                  <a:pt x="91266" y="29063"/>
                </a:lnTo>
                <a:lnTo>
                  <a:pt x="91340" y="29138"/>
                </a:lnTo>
                <a:lnTo>
                  <a:pt x="91433" y="29212"/>
                </a:lnTo>
                <a:lnTo>
                  <a:pt x="91619" y="29324"/>
                </a:lnTo>
                <a:lnTo>
                  <a:pt x="91899" y="29492"/>
                </a:lnTo>
                <a:lnTo>
                  <a:pt x="92048" y="29566"/>
                </a:lnTo>
                <a:lnTo>
                  <a:pt x="92197" y="29603"/>
                </a:lnTo>
                <a:lnTo>
                  <a:pt x="92308" y="29622"/>
                </a:lnTo>
                <a:lnTo>
                  <a:pt x="92346" y="29622"/>
                </a:lnTo>
                <a:lnTo>
                  <a:pt x="92383" y="29603"/>
                </a:lnTo>
                <a:lnTo>
                  <a:pt x="92383" y="29566"/>
                </a:lnTo>
                <a:lnTo>
                  <a:pt x="92383" y="29529"/>
                </a:lnTo>
                <a:lnTo>
                  <a:pt x="92290" y="29454"/>
                </a:lnTo>
                <a:lnTo>
                  <a:pt x="92141" y="29361"/>
                </a:lnTo>
                <a:lnTo>
                  <a:pt x="91973" y="29250"/>
                </a:lnTo>
                <a:lnTo>
                  <a:pt x="91619" y="29045"/>
                </a:lnTo>
                <a:lnTo>
                  <a:pt x="91508" y="28970"/>
                </a:lnTo>
                <a:lnTo>
                  <a:pt x="91452" y="28914"/>
                </a:lnTo>
                <a:lnTo>
                  <a:pt x="91471" y="28877"/>
                </a:lnTo>
                <a:lnTo>
                  <a:pt x="91545" y="28821"/>
                </a:lnTo>
                <a:lnTo>
                  <a:pt x="91768" y="28710"/>
                </a:lnTo>
                <a:lnTo>
                  <a:pt x="92122" y="28523"/>
                </a:lnTo>
                <a:lnTo>
                  <a:pt x="92327" y="28412"/>
                </a:lnTo>
                <a:lnTo>
                  <a:pt x="92439" y="28356"/>
                </a:lnTo>
                <a:lnTo>
                  <a:pt x="92476" y="28319"/>
                </a:lnTo>
                <a:lnTo>
                  <a:pt x="92513" y="28263"/>
                </a:lnTo>
                <a:lnTo>
                  <a:pt x="92550" y="28207"/>
                </a:lnTo>
                <a:lnTo>
                  <a:pt x="92588" y="28133"/>
                </a:lnTo>
                <a:lnTo>
                  <a:pt x="92588" y="28095"/>
                </a:lnTo>
                <a:lnTo>
                  <a:pt x="92569" y="28058"/>
                </a:lnTo>
                <a:close/>
                <a:moveTo>
                  <a:pt x="428" y="29864"/>
                </a:moveTo>
                <a:lnTo>
                  <a:pt x="391" y="29883"/>
                </a:lnTo>
                <a:lnTo>
                  <a:pt x="354" y="29901"/>
                </a:lnTo>
                <a:lnTo>
                  <a:pt x="335" y="29920"/>
                </a:lnTo>
                <a:lnTo>
                  <a:pt x="317" y="29976"/>
                </a:lnTo>
                <a:lnTo>
                  <a:pt x="335" y="30013"/>
                </a:lnTo>
                <a:lnTo>
                  <a:pt x="354" y="30069"/>
                </a:lnTo>
                <a:lnTo>
                  <a:pt x="428" y="30143"/>
                </a:lnTo>
                <a:lnTo>
                  <a:pt x="521" y="30218"/>
                </a:lnTo>
                <a:lnTo>
                  <a:pt x="652" y="30274"/>
                </a:lnTo>
                <a:lnTo>
                  <a:pt x="912" y="30348"/>
                </a:lnTo>
                <a:lnTo>
                  <a:pt x="1098" y="30385"/>
                </a:lnTo>
                <a:lnTo>
                  <a:pt x="968" y="30534"/>
                </a:lnTo>
                <a:lnTo>
                  <a:pt x="801" y="30665"/>
                </a:lnTo>
                <a:lnTo>
                  <a:pt x="652" y="30795"/>
                </a:lnTo>
                <a:lnTo>
                  <a:pt x="465" y="30907"/>
                </a:lnTo>
                <a:lnTo>
                  <a:pt x="372" y="30962"/>
                </a:lnTo>
                <a:lnTo>
                  <a:pt x="223" y="31093"/>
                </a:lnTo>
                <a:lnTo>
                  <a:pt x="168" y="31149"/>
                </a:lnTo>
                <a:lnTo>
                  <a:pt x="149" y="31204"/>
                </a:lnTo>
                <a:lnTo>
                  <a:pt x="149" y="31223"/>
                </a:lnTo>
                <a:lnTo>
                  <a:pt x="242" y="31223"/>
                </a:lnTo>
                <a:lnTo>
                  <a:pt x="372" y="31186"/>
                </a:lnTo>
                <a:lnTo>
                  <a:pt x="503" y="31149"/>
                </a:lnTo>
                <a:lnTo>
                  <a:pt x="745" y="31037"/>
                </a:lnTo>
                <a:lnTo>
                  <a:pt x="968" y="30888"/>
                </a:lnTo>
                <a:lnTo>
                  <a:pt x="1173" y="30702"/>
                </a:lnTo>
                <a:lnTo>
                  <a:pt x="1359" y="30497"/>
                </a:lnTo>
                <a:lnTo>
                  <a:pt x="1415" y="30423"/>
                </a:lnTo>
                <a:lnTo>
                  <a:pt x="1452" y="30348"/>
                </a:lnTo>
                <a:lnTo>
                  <a:pt x="1434" y="30292"/>
                </a:lnTo>
                <a:lnTo>
                  <a:pt x="1396" y="30236"/>
                </a:lnTo>
                <a:lnTo>
                  <a:pt x="1303" y="30180"/>
                </a:lnTo>
                <a:lnTo>
                  <a:pt x="1154" y="30125"/>
                </a:lnTo>
                <a:lnTo>
                  <a:pt x="968" y="30050"/>
                </a:lnTo>
                <a:lnTo>
                  <a:pt x="689" y="29920"/>
                </a:lnTo>
                <a:lnTo>
                  <a:pt x="559" y="29883"/>
                </a:lnTo>
                <a:lnTo>
                  <a:pt x="428" y="29864"/>
                </a:lnTo>
                <a:close/>
                <a:moveTo>
                  <a:pt x="91247" y="29994"/>
                </a:moveTo>
                <a:lnTo>
                  <a:pt x="91210" y="30013"/>
                </a:lnTo>
                <a:lnTo>
                  <a:pt x="91191" y="30050"/>
                </a:lnTo>
                <a:lnTo>
                  <a:pt x="91191" y="30106"/>
                </a:lnTo>
                <a:lnTo>
                  <a:pt x="91210" y="30162"/>
                </a:lnTo>
                <a:lnTo>
                  <a:pt x="91247" y="30218"/>
                </a:lnTo>
                <a:lnTo>
                  <a:pt x="91396" y="30329"/>
                </a:lnTo>
                <a:lnTo>
                  <a:pt x="91582" y="30460"/>
                </a:lnTo>
                <a:lnTo>
                  <a:pt x="91787" y="30571"/>
                </a:lnTo>
                <a:lnTo>
                  <a:pt x="91973" y="30665"/>
                </a:lnTo>
                <a:lnTo>
                  <a:pt x="92197" y="30758"/>
                </a:lnTo>
                <a:lnTo>
                  <a:pt x="91955" y="30981"/>
                </a:lnTo>
                <a:lnTo>
                  <a:pt x="91675" y="31186"/>
                </a:lnTo>
                <a:lnTo>
                  <a:pt x="91452" y="31372"/>
                </a:lnTo>
                <a:lnTo>
                  <a:pt x="91322" y="31484"/>
                </a:lnTo>
                <a:lnTo>
                  <a:pt x="91284" y="31521"/>
                </a:lnTo>
                <a:lnTo>
                  <a:pt x="91396" y="31540"/>
                </a:lnTo>
                <a:lnTo>
                  <a:pt x="91526" y="31521"/>
                </a:lnTo>
                <a:lnTo>
                  <a:pt x="91638" y="31484"/>
                </a:lnTo>
                <a:lnTo>
                  <a:pt x="91750" y="31428"/>
                </a:lnTo>
                <a:lnTo>
                  <a:pt x="91973" y="31298"/>
                </a:lnTo>
                <a:lnTo>
                  <a:pt x="92159" y="31167"/>
                </a:lnTo>
                <a:lnTo>
                  <a:pt x="92308" y="31037"/>
                </a:lnTo>
                <a:lnTo>
                  <a:pt x="92476" y="30869"/>
                </a:lnTo>
                <a:lnTo>
                  <a:pt x="92550" y="30758"/>
                </a:lnTo>
                <a:lnTo>
                  <a:pt x="92588" y="30683"/>
                </a:lnTo>
                <a:lnTo>
                  <a:pt x="92588" y="30646"/>
                </a:lnTo>
                <a:lnTo>
                  <a:pt x="92569" y="30609"/>
                </a:lnTo>
                <a:lnTo>
                  <a:pt x="92532" y="30571"/>
                </a:lnTo>
                <a:lnTo>
                  <a:pt x="92495" y="30553"/>
                </a:lnTo>
                <a:lnTo>
                  <a:pt x="92383" y="30516"/>
                </a:lnTo>
                <a:lnTo>
                  <a:pt x="92215" y="30423"/>
                </a:lnTo>
                <a:lnTo>
                  <a:pt x="91824" y="30218"/>
                </a:lnTo>
                <a:lnTo>
                  <a:pt x="91619" y="30106"/>
                </a:lnTo>
                <a:lnTo>
                  <a:pt x="91433" y="30032"/>
                </a:lnTo>
                <a:lnTo>
                  <a:pt x="91303" y="29994"/>
                </a:lnTo>
                <a:close/>
                <a:moveTo>
                  <a:pt x="1378" y="31577"/>
                </a:moveTo>
                <a:lnTo>
                  <a:pt x="1285" y="31614"/>
                </a:lnTo>
                <a:lnTo>
                  <a:pt x="1117" y="31689"/>
                </a:lnTo>
                <a:lnTo>
                  <a:pt x="745" y="31893"/>
                </a:lnTo>
                <a:lnTo>
                  <a:pt x="577" y="32024"/>
                </a:lnTo>
                <a:lnTo>
                  <a:pt x="428" y="32135"/>
                </a:lnTo>
                <a:lnTo>
                  <a:pt x="317" y="32247"/>
                </a:lnTo>
                <a:lnTo>
                  <a:pt x="298" y="32284"/>
                </a:lnTo>
                <a:lnTo>
                  <a:pt x="279" y="32322"/>
                </a:lnTo>
                <a:lnTo>
                  <a:pt x="298" y="32359"/>
                </a:lnTo>
                <a:lnTo>
                  <a:pt x="335" y="32415"/>
                </a:lnTo>
                <a:lnTo>
                  <a:pt x="465" y="32526"/>
                </a:lnTo>
                <a:lnTo>
                  <a:pt x="633" y="32675"/>
                </a:lnTo>
                <a:lnTo>
                  <a:pt x="819" y="32806"/>
                </a:lnTo>
                <a:lnTo>
                  <a:pt x="1024" y="32955"/>
                </a:lnTo>
                <a:lnTo>
                  <a:pt x="1210" y="33066"/>
                </a:lnTo>
                <a:lnTo>
                  <a:pt x="1359" y="33122"/>
                </a:lnTo>
                <a:lnTo>
                  <a:pt x="1434" y="33122"/>
                </a:lnTo>
                <a:lnTo>
                  <a:pt x="1434" y="33104"/>
                </a:lnTo>
                <a:lnTo>
                  <a:pt x="1415" y="33066"/>
                </a:lnTo>
                <a:lnTo>
                  <a:pt x="1322" y="32973"/>
                </a:lnTo>
                <a:lnTo>
                  <a:pt x="1024" y="32713"/>
                </a:lnTo>
                <a:lnTo>
                  <a:pt x="521" y="32322"/>
                </a:lnTo>
                <a:lnTo>
                  <a:pt x="875" y="32135"/>
                </a:lnTo>
                <a:lnTo>
                  <a:pt x="1043" y="32024"/>
                </a:lnTo>
                <a:lnTo>
                  <a:pt x="1210" y="31912"/>
                </a:lnTo>
                <a:lnTo>
                  <a:pt x="1285" y="31837"/>
                </a:lnTo>
                <a:lnTo>
                  <a:pt x="1415" y="31707"/>
                </a:lnTo>
                <a:lnTo>
                  <a:pt x="1452" y="31651"/>
                </a:lnTo>
                <a:lnTo>
                  <a:pt x="1471" y="31595"/>
                </a:lnTo>
                <a:lnTo>
                  <a:pt x="1471" y="31577"/>
                </a:lnTo>
                <a:close/>
                <a:moveTo>
                  <a:pt x="92364" y="31856"/>
                </a:moveTo>
                <a:lnTo>
                  <a:pt x="92234" y="31893"/>
                </a:lnTo>
                <a:lnTo>
                  <a:pt x="92104" y="31949"/>
                </a:lnTo>
                <a:lnTo>
                  <a:pt x="91973" y="32042"/>
                </a:lnTo>
                <a:lnTo>
                  <a:pt x="91731" y="32228"/>
                </a:lnTo>
                <a:lnTo>
                  <a:pt x="91564" y="32377"/>
                </a:lnTo>
                <a:lnTo>
                  <a:pt x="91433" y="32489"/>
                </a:lnTo>
                <a:lnTo>
                  <a:pt x="91359" y="32619"/>
                </a:lnTo>
                <a:lnTo>
                  <a:pt x="91340" y="32731"/>
                </a:lnTo>
                <a:lnTo>
                  <a:pt x="91359" y="32843"/>
                </a:lnTo>
                <a:lnTo>
                  <a:pt x="91415" y="32936"/>
                </a:lnTo>
                <a:lnTo>
                  <a:pt x="91489" y="33010"/>
                </a:lnTo>
                <a:lnTo>
                  <a:pt x="91582" y="33104"/>
                </a:lnTo>
                <a:lnTo>
                  <a:pt x="91713" y="33178"/>
                </a:lnTo>
                <a:lnTo>
                  <a:pt x="91955" y="33290"/>
                </a:lnTo>
                <a:lnTo>
                  <a:pt x="92215" y="33364"/>
                </a:lnTo>
                <a:lnTo>
                  <a:pt x="92401" y="33420"/>
                </a:lnTo>
                <a:lnTo>
                  <a:pt x="92476" y="33439"/>
                </a:lnTo>
                <a:lnTo>
                  <a:pt x="92476" y="33383"/>
                </a:lnTo>
                <a:lnTo>
                  <a:pt x="92439" y="33346"/>
                </a:lnTo>
                <a:lnTo>
                  <a:pt x="92383" y="33290"/>
                </a:lnTo>
                <a:lnTo>
                  <a:pt x="92308" y="33252"/>
                </a:lnTo>
                <a:lnTo>
                  <a:pt x="91917" y="33048"/>
                </a:lnTo>
                <a:lnTo>
                  <a:pt x="91731" y="32936"/>
                </a:lnTo>
                <a:lnTo>
                  <a:pt x="91657" y="32861"/>
                </a:lnTo>
                <a:lnTo>
                  <a:pt x="91619" y="32806"/>
                </a:lnTo>
                <a:lnTo>
                  <a:pt x="91601" y="32750"/>
                </a:lnTo>
                <a:lnTo>
                  <a:pt x="91601" y="32694"/>
                </a:lnTo>
                <a:lnTo>
                  <a:pt x="91638" y="32619"/>
                </a:lnTo>
                <a:lnTo>
                  <a:pt x="91731" y="32564"/>
                </a:lnTo>
                <a:lnTo>
                  <a:pt x="91917" y="32452"/>
                </a:lnTo>
                <a:lnTo>
                  <a:pt x="92234" y="32266"/>
                </a:lnTo>
                <a:lnTo>
                  <a:pt x="92364" y="32154"/>
                </a:lnTo>
                <a:lnTo>
                  <a:pt x="92457" y="32061"/>
                </a:lnTo>
                <a:lnTo>
                  <a:pt x="92495" y="32005"/>
                </a:lnTo>
                <a:lnTo>
                  <a:pt x="92495" y="31968"/>
                </a:lnTo>
                <a:lnTo>
                  <a:pt x="92476" y="31912"/>
                </a:lnTo>
                <a:lnTo>
                  <a:pt x="92457" y="31893"/>
                </a:lnTo>
                <a:lnTo>
                  <a:pt x="92401" y="31875"/>
                </a:lnTo>
                <a:lnTo>
                  <a:pt x="92364" y="31856"/>
                </a:lnTo>
                <a:close/>
                <a:moveTo>
                  <a:pt x="410" y="33439"/>
                </a:moveTo>
                <a:lnTo>
                  <a:pt x="335" y="33457"/>
                </a:lnTo>
                <a:lnTo>
                  <a:pt x="279" y="33457"/>
                </a:lnTo>
                <a:lnTo>
                  <a:pt x="261" y="33495"/>
                </a:lnTo>
                <a:lnTo>
                  <a:pt x="242" y="33550"/>
                </a:lnTo>
                <a:lnTo>
                  <a:pt x="261" y="33606"/>
                </a:lnTo>
                <a:lnTo>
                  <a:pt x="298" y="33643"/>
                </a:lnTo>
                <a:lnTo>
                  <a:pt x="354" y="33681"/>
                </a:lnTo>
                <a:lnTo>
                  <a:pt x="503" y="33755"/>
                </a:lnTo>
                <a:lnTo>
                  <a:pt x="689" y="33811"/>
                </a:lnTo>
                <a:lnTo>
                  <a:pt x="875" y="33867"/>
                </a:lnTo>
                <a:lnTo>
                  <a:pt x="1043" y="33923"/>
                </a:lnTo>
                <a:lnTo>
                  <a:pt x="1117" y="33960"/>
                </a:lnTo>
                <a:lnTo>
                  <a:pt x="1154" y="33997"/>
                </a:lnTo>
                <a:lnTo>
                  <a:pt x="1192" y="34034"/>
                </a:lnTo>
                <a:lnTo>
                  <a:pt x="1210" y="34072"/>
                </a:lnTo>
                <a:lnTo>
                  <a:pt x="1192" y="34128"/>
                </a:lnTo>
                <a:lnTo>
                  <a:pt x="1173" y="34165"/>
                </a:lnTo>
                <a:lnTo>
                  <a:pt x="1080" y="34258"/>
                </a:lnTo>
                <a:lnTo>
                  <a:pt x="968" y="34332"/>
                </a:lnTo>
                <a:lnTo>
                  <a:pt x="838" y="34425"/>
                </a:lnTo>
                <a:lnTo>
                  <a:pt x="559" y="34556"/>
                </a:lnTo>
                <a:lnTo>
                  <a:pt x="354" y="34667"/>
                </a:lnTo>
                <a:lnTo>
                  <a:pt x="317" y="34705"/>
                </a:lnTo>
                <a:lnTo>
                  <a:pt x="298" y="34723"/>
                </a:lnTo>
                <a:lnTo>
                  <a:pt x="298" y="34761"/>
                </a:lnTo>
                <a:lnTo>
                  <a:pt x="317" y="34779"/>
                </a:lnTo>
                <a:lnTo>
                  <a:pt x="372" y="34816"/>
                </a:lnTo>
                <a:lnTo>
                  <a:pt x="428" y="34854"/>
                </a:lnTo>
                <a:lnTo>
                  <a:pt x="465" y="34854"/>
                </a:lnTo>
                <a:lnTo>
                  <a:pt x="521" y="34835"/>
                </a:lnTo>
                <a:lnTo>
                  <a:pt x="652" y="34761"/>
                </a:lnTo>
                <a:lnTo>
                  <a:pt x="875" y="34630"/>
                </a:lnTo>
                <a:lnTo>
                  <a:pt x="1024" y="34556"/>
                </a:lnTo>
                <a:lnTo>
                  <a:pt x="1229" y="34425"/>
                </a:lnTo>
                <a:lnTo>
                  <a:pt x="1322" y="34370"/>
                </a:lnTo>
                <a:lnTo>
                  <a:pt x="1415" y="34295"/>
                </a:lnTo>
                <a:lnTo>
                  <a:pt x="1471" y="34221"/>
                </a:lnTo>
                <a:lnTo>
                  <a:pt x="1508" y="34146"/>
                </a:lnTo>
                <a:lnTo>
                  <a:pt x="1508" y="34072"/>
                </a:lnTo>
                <a:lnTo>
                  <a:pt x="1489" y="33997"/>
                </a:lnTo>
                <a:lnTo>
                  <a:pt x="1434" y="33923"/>
                </a:lnTo>
                <a:lnTo>
                  <a:pt x="1378" y="33848"/>
                </a:lnTo>
                <a:lnTo>
                  <a:pt x="1285" y="33774"/>
                </a:lnTo>
                <a:lnTo>
                  <a:pt x="1173" y="33699"/>
                </a:lnTo>
                <a:lnTo>
                  <a:pt x="950" y="33588"/>
                </a:lnTo>
                <a:lnTo>
                  <a:pt x="707" y="33495"/>
                </a:lnTo>
                <a:lnTo>
                  <a:pt x="503" y="33457"/>
                </a:lnTo>
                <a:lnTo>
                  <a:pt x="410" y="33439"/>
                </a:lnTo>
                <a:close/>
                <a:moveTo>
                  <a:pt x="91247" y="33792"/>
                </a:moveTo>
                <a:lnTo>
                  <a:pt x="91210" y="33830"/>
                </a:lnTo>
                <a:lnTo>
                  <a:pt x="91210" y="33885"/>
                </a:lnTo>
                <a:lnTo>
                  <a:pt x="91247" y="33979"/>
                </a:lnTo>
                <a:lnTo>
                  <a:pt x="91266" y="34034"/>
                </a:lnTo>
                <a:lnTo>
                  <a:pt x="91322" y="34090"/>
                </a:lnTo>
                <a:lnTo>
                  <a:pt x="91452" y="34183"/>
                </a:lnTo>
                <a:lnTo>
                  <a:pt x="91787" y="34370"/>
                </a:lnTo>
                <a:lnTo>
                  <a:pt x="91936" y="34463"/>
                </a:lnTo>
                <a:lnTo>
                  <a:pt x="92048" y="34556"/>
                </a:lnTo>
                <a:lnTo>
                  <a:pt x="92085" y="34593"/>
                </a:lnTo>
                <a:lnTo>
                  <a:pt x="92104" y="34630"/>
                </a:lnTo>
                <a:lnTo>
                  <a:pt x="92085" y="34686"/>
                </a:lnTo>
                <a:lnTo>
                  <a:pt x="92048" y="34723"/>
                </a:lnTo>
                <a:lnTo>
                  <a:pt x="91731" y="34965"/>
                </a:lnTo>
                <a:lnTo>
                  <a:pt x="91545" y="35114"/>
                </a:lnTo>
                <a:lnTo>
                  <a:pt x="91489" y="35170"/>
                </a:lnTo>
                <a:lnTo>
                  <a:pt x="91471" y="35207"/>
                </a:lnTo>
                <a:lnTo>
                  <a:pt x="91433" y="35170"/>
                </a:lnTo>
                <a:lnTo>
                  <a:pt x="91396" y="35152"/>
                </a:lnTo>
                <a:lnTo>
                  <a:pt x="91377" y="35170"/>
                </a:lnTo>
                <a:lnTo>
                  <a:pt x="91340" y="35189"/>
                </a:lnTo>
                <a:lnTo>
                  <a:pt x="91322" y="35226"/>
                </a:lnTo>
                <a:lnTo>
                  <a:pt x="91322" y="35282"/>
                </a:lnTo>
                <a:lnTo>
                  <a:pt x="91322" y="35319"/>
                </a:lnTo>
                <a:lnTo>
                  <a:pt x="91340" y="35375"/>
                </a:lnTo>
                <a:lnTo>
                  <a:pt x="91377" y="35394"/>
                </a:lnTo>
                <a:lnTo>
                  <a:pt x="91415" y="35412"/>
                </a:lnTo>
                <a:lnTo>
                  <a:pt x="91489" y="35412"/>
                </a:lnTo>
                <a:lnTo>
                  <a:pt x="91582" y="35375"/>
                </a:lnTo>
                <a:lnTo>
                  <a:pt x="91657" y="35338"/>
                </a:lnTo>
                <a:lnTo>
                  <a:pt x="91843" y="35207"/>
                </a:lnTo>
                <a:lnTo>
                  <a:pt x="91955" y="35114"/>
                </a:lnTo>
                <a:lnTo>
                  <a:pt x="92197" y="34928"/>
                </a:lnTo>
                <a:lnTo>
                  <a:pt x="92290" y="34816"/>
                </a:lnTo>
                <a:lnTo>
                  <a:pt x="92383" y="34705"/>
                </a:lnTo>
                <a:lnTo>
                  <a:pt x="92439" y="34593"/>
                </a:lnTo>
                <a:lnTo>
                  <a:pt x="92439" y="34537"/>
                </a:lnTo>
                <a:lnTo>
                  <a:pt x="92420" y="34481"/>
                </a:lnTo>
                <a:lnTo>
                  <a:pt x="92401" y="34425"/>
                </a:lnTo>
                <a:lnTo>
                  <a:pt x="92364" y="34388"/>
                </a:lnTo>
                <a:lnTo>
                  <a:pt x="92290" y="34332"/>
                </a:lnTo>
                <a:lnTo>
                  <a:pt x="92215" y="34276"/>
                </a:lnTo>
                <a:lnTo>
                  <a:pt x="91899" y="34109"/>
                </a:lnTo>
                <a:lnTo>
                  <a:pt x="91564" y="33923"/>
                </a:lnTo>
                <a:lnTo>
                  <a:pt x="91415" y="33830"/>
                </a:lnTo>
                <a:lnTo>
                  <a:pt x="91359" y="33811"/>
                </a:lnTo>
                <a:lnTo>
                  <a:pt x="91284" y="33792"/>
                </a:lnTo>
                <a:close/>
                <a:moveTo>
                  <a:pt x="1489" y="34965"/>
                </a:moveTo>
                <a:lnTo>
                  <a:pt x="1341" y="35021"/>
                </a:lnTo>
                <a:lnTo>
                  <a:pt x="1210" y="35077"/>
                </a:lnTo>
                <a:lnTo>
                  <a:pt x="931" y="35226"/>
                </a:lnTo>
                <a:lnTo>
                  <a:pt x="689" y="35412"/>
                </a:lnTo>
                <a:lnTo>
                  <a:pt x="447" y="35598"/>
                </a:lnTo>
                <a:lnTo>
                  <a:pt x="317" y="35729"/>
                </a:lnTo>
                <a:lnTo>
                  <a:pt x="242" y="35840"/>
                </a:lnTo>
                <a:lnTo>
                  <a:pt x="223" y="35878"/>
                </a:lnTo>
                <a:lnTo>
                  <a:pt x="223" y="35933"/>
                </a:lnTo>
                <a:lnTo>
                  <a:pt x="242" y="36008"/>
                </a:lnTo>
                <a:lnTo>
                  <a:pt x="298" y="36101"/>
                </a:lnTo>
                <a:lnTo>
                  <a:pt x="391" y="36194"/>
                </a:lnTo>
                <a:lnTo>
                  <a:pt x="652" y="36399"/>
                </a:lnTo>
                <a:lnTo>
                  <a:pt x="801" y="36529"/>
                </a:lnTo>
                <a:lnTo>
                  <a:pt x="1024" y="36715"/>
                </a:lnTo>
                <a:lnTo>
                  <a:pt x="1154" y="36790"/>
                </a:lnTo>
                <a:lnTo>
                  <a:pt x="1247" y="36827"/>
                </a:lnTo>
                <a:lnTo>
                  <a:pt x="1303" y="36846"/>
                </a:lnTo>
                <a:lnTo>
                  <a:pt x="1341" y="36827"/>
                </a:lnTo>
                <a:lnTo>
                  <a:pt x="1359" y="36827"/>
                </a:lnTo>
                <a:lnTo>
                  <a:pt x="1378" y="36790"/>
                </a:lnTo>
                <a:lnTo>
                  <a:pt x="1378" y="36753"/>
                </a:lnTo>
                <a:lnTo>
                  <a:pt x="1359" y="36715"/>
                </a:lnTo>
                <a:lnTo>
                  <a:pt x="1266" y="36604"/>
                </a:lnTo>
                <a:lnTo>
                  <a:pt x="950" y="36343"/>
                </a:lnTo>
                <a:lnTo>
                  <a:pt x="428" y="35896"/>
                </a:lnTo>
                <a:lnTo>
                  <a:pt x="596" y="35747"/>
                </a:lnTo>
                <a:lnTo>
                  <a:pt x="801" y="35617"/>
                </a:lnTo>
                <a:lnTo>
                  <a:pt x="1192" y="35375"/>
                </a:lnTo>
                <a:lnTo>
                  <a:pt x="1396" y="35263"/>
                </a:lnTo>
                <a:lnTo>
                  <a:pt x="1508" y="35207"/>
                </a:lnTo>
                <a:lnTo>
                  <a:pt x="1564" y="35152"/>
                </a:lnTo>
                <a:lnTo>
                  <a:pt x="1583" y="35096"/>
                </a:lnTo>
                <a:lnTo>
                  <a:pt x="1601" y="35021"/>
                </a:lnTo>
                <a:lnTo>
                  <a:pt x="1583" y="35003"/>
                </a:lnTo>
                <a:lnTo>
                  <a:pt x="1564" y="34965"/>
                </a:lnTo>
                <a:close/>
                <a:moveTo>
                  <a:pt x="92364" y="35691"/>
                </a:moveTo>
                <a:lnTo>
                  <a:pt x="92327" y="35710"/>
                </a:lnTo>
                <a:lnTo>
                  <a:pt x="92010" y="35840"/>
                </a:lnTo>
                <a:lnTo>
                  <a:pt x="91843" y="35933"/>
                </a:lnTo>
                <a:lnTo>
                  <a:pt x="91657" y="36045"/>
                </a:lnTo>
                <a:lnTo>
                  <a:pt x="91489" y="36157"/>
                </a:lnTo>
                <a:lnTo>
                  <a:pt x="91359" y="36269"/>
                </a:lnTo>
                <a:lnTo>
                  <a:pt x="91322" y="36343"/>
                </a:lnTo>
                <a:lnTo>
                  <a:pt x="91284" y="36399"/>
                </a:lnTo>
                <a:lnTo>
                  <a:pt x="91284" y="36473"/>
                </a:lnTo>
                <a:lnTo>
                  <a:pt x="91303" y="36529"/>
                </a:lnTo>
                <a:lnTo>
                  <a:pt x="91359" y="36604"/>
                </a:lnTo>
                <a:lnTo>
                  <a:pt x="91489" y="36734"/>
                </a:lnTo>
                <a:lnTo>
                  <a:pt x="91657" y="36864"/>
                </a:lnTo>
                <a:lnTo>
                  <a:pt x="91843" y="37013"/>
                </a:lnTo>
                <a:lnTo>
                  <a:pt x="92029" y="37144"/>
                </a:lnTo>
                <a:lnTo>
                  <a:pt x="92197" y="37237"/>
                </a:lnTo>
                <a:lnTo>
                  <a:pt x="92327" y="37274"/>
                </a:lnTo>
                <a:lnTo>
                  <a:pt x="92364" y="37274"/>
                </a:lnTo>
                <a:lnTo>
                  <a:pt x="92383" y="37255"/>
                </a:lnTo>
                <a:lnTo>
                  <a:pt x="92271" y="37144"/>
                </a:lnTo>
                <a:lnTo>
                  <a:pt x="91973" y="36883"/>
                </a:lnTo>
                <a:lnTo>
                  <a:pt x="91675" y="36622"/>
                </a:lnTo>
                <a:lnTo>
                  <a:pt x="91508" y="36455"/>
                </a:lnTo>
                <a:lnTo>
                  <a:pt x="91862" y="36250"/>
                </a:lnTo>
                <a:lnTo>
                  <a:pt x="92215" y="36064"/>
                </a:lnTo>
                <a:lnTo>
                  <a:pt x="92364" y="35971"/>
                </a:lnTo>
                <a:lnTo>
                  <a:pt x="92420" y="35915"/>
                </a:lnTo>
                <a:lnTo>
                  <a:pt x="92439" y="35878"/>
                </a:lnTo>
                <a:lnTo>
                  <a:pt x="92457" y="35859"/>
                </a:lnTo>
                <a:lnTo>
                  <a:pt x="92457" y="35803"/>
                </a:lnTo>
                <a:lnTo>
                  <a:pt x="92439" y="35747"/>
                </a:lnTo>
                <a:lnTo>
                  <a:pt x="92420" y="35710"/>
                </a:lnTo>
                <a:lnTo>
                  <a:pt x="92401" y="35710"/>
                </a:lnTo>
                <a:lnTo>
                  <a:pt x="92364" y="35691"/>
                </a:lnTo>
                <a:close/>
                <a:moveTo>
                  <a:pt x="168" y="37032"/>
                </a:moveTo>
                <a:lnTo>
                  <a:pt x="130" y="37051"/>
                </a:lnTo>
                <a:lnTo>
                  <a:pt x="130" y="37069"/>
                </a:lnTo>
                <a:lnTo>
                  <a:pt x="130" y="37106"/>
                </a:lnTo>
                <a:lnTo>
                  <a:pt x="205" y="37274"/>
                </a:lnTo>
                <a:lnTo>
                  <a:pt x="279" y="37386"/>
                </a:lnTo>
                <a:lnTo>
                  <a:pt x="372" y="37497"/>
                </a:lnTo>
                <a:lnTo>
                  <a:pt x="503" y="37609"/>
                </a:lnTo>
                <a:lnTo>
                  <a:pt x="633" y="37702"/>
                </a:lnTo>
                <a:lnTo>
                  <a:pt x="912" y="37870"/>
                </a:lnTo>
                <a:lnTo>
                  <a:pt x="1173" y="38019"/>
                </a:lnTo>
                <a:lnTo>
                  <a:pt x="670" y="38242"/>
                </a:lnTo>
                <a:lnTo>
                  <a:pt x="372" y="38410"/>
                </a:lnTo>
                <a:lnTo>
                  <a:pt x="279" y="38466"/>
                </a:lnTo>
                <a:lnTo>
                  <a:pt x="261" y="38503"/>
                </a:lnTo>
                <a:lnTo>
                  <a:pt x="261" y="38521"/>
                </a:lnTo>
                <a:lnTo>
                  <a:pt x="279" y="38540"/>
                </a:lnTo>
                <a:lnTo>
                  <a:pt x="317" y="38559"/>
                </a:lnTo>
                <a:lnTo>
                  <a:pt x="447" y="38540"/>
                </a:lnTo>
                <a:lnTo>
                  <a:pt x="633" y="38484"/>
                </a:lnTo>
                <a:lnTo>
                  <a:pt x="856" y="38428"/>
                </a:lnTo>
                <a:lnTo>
                  <a:pt x="1080" y="38335"/>
                </a:lnTo>
                <a:lnTo>
                  <a:pt x="1266" y="38242"/>
                </a:lnTo>
                <a:lnTo>
                  <a:pt x="1415" y="38168"/>
                </a:lnTo>
                <a:lnTo>
                  <a:pt x="1489" y="38112"/>
                </a:lnTo>
                <a:lnTo>
                  <a:pt x="1508" y="38056"/>
                </a:lnTo>
                <a:lnTo>
                  <a:pt x="1489" y="38000"/>
                </a:lnTo>
                <a:lnTo>
                  <a:pt x="1489" y="37944"/>
                </a:lnTo>
                <a:lnTo>
                  <a:pt x="1452" y="37907"/>
                </a:lnTo>
                <a:lnTo>
                  <a:pt x="1359" y="37814"/>
                </a:lnTo>
                <a:lnTo>
                  <a:pt x="1229" y="37721"/>
                </a:lnTo>
                <a:lnTo>
                  <a:pt x="931" y="37553"/>
                </a:lnTo>
                <a:lnTo>
                  <a:pt x="801" y="37479"/>
                </a:lnTo>
                <a:lnTo>
                  <a:pt x="707" y="37404"/>
                </a:lnTo>
                <a:lnTo>
                  <a:pt x="521" y="37255"/>
                </a:lnTo>
                <a:lnTo>
                  <a:pt x="298" y="37088"/>
                </a:lnTo>
                <a:lnTo>
                  <a:pt x="205" y="37051"/>
                </a:lnTo>
                <a:lnTo>
                  <a:pt x="168" y="37032"/>
                </a:lnTo>
                <a:close/>
                <a:moveTo>
                  <a:pt x="91210" y="37646"/>
                </a:moveTo>
                <a:lnTo>
                  <a:pt x="91135" y="37665"/>
                </a:lnTo>
                <a:lnTo>
                  <a:pt x="91098" y="37684"/>
                </a:lnTo>
                <a:lnTo>
                  <a:pt x="91080" y="37739"/>
                </a:lnTo>
                <a:lnTo>
                  <a:pt x="91098" y="37777"/>
                </a:lnTo>
                <a:lnTo>
                  <a:pt x="91173" y="37870"/>
                </a:lnTo>
                <a:lnTo>
                  <a:pt x="91266" y="37963"/>
                </a:lnTo>
                <a:lnTo>
                  <a:pt x="91471" y="38056"/>
                </a:lnTo>
                <a:lnTo>
                  <a:pt x="91768" y="38205"/>
                </a:lnTo>
                <a:lnTo>
                  <a:pt x="91899" y="38279"/>
                </a:lnTo>
                <a:lnTo>
                  <a:pt x="92029" y="38354"/>
                </a:lnTo>
                <a:lnTo>
                  <a:pt x="92104" y="38447"/>
                </a:lnTo>
                <a:lnTo>
                  <a:pt x="92141" y="38484"/>
                </a:lnTo>
                <a:lnTo>
                  <a:pt x="92141" y="38521"/>
                </a:lnTo>
                <a:lnTo>
                  <a:pt x="92141" y="38559"/>
                </a:lnTo>
                <a:lnTo>
                  <a:pt x="92122" y="38596"/>
                </a:lnTo>
                <a:lnTo>
                  <a:pt x="92010" y="38670"/>
                </a:lnTo>
                <a:lnTo>
                  <a:pt x="91675" y="38838"/>
                </a:lnTo>
                <a:lnTo>
                  <a:pt x="91508" y="38931"/>
                </a:lnTo>
                <a:lnTo>
                  <a:pt x="91359" y="39005"/>
                </a:lnTo>
                <a:lnTo>
                  <a:pt x="91266" y="39080"/>
                </a:lnTo>
                <a:lnTo>
                  <a:pt x="91247" y="39117"/>
                </a:lnTo>
                <a:lnTo>
                  <a:pt x="91266" y="39154"/>
                </a:lnTo>
                <a:lnTo>
                  <a:pt x="91284" y="39173"/>
                </a:lnTo>
                <a:lnTo>
                  <a:pt x="91322" y="39173"/>
                </a:lnTo>
                <a:lnTo>
                  <a:pt x="91452" y="39154"/>
                </a:lnTo>
                <a:lnTo>
                  <a:pt x="91601" y="39099"/>
                </a:lnTo>
                <a:lnTo>
                  <a:pt x="91787" y="39043"/>
                </a:lnTo>
                <a:lnTo>
                  <a:pt x="92122" y="38875"/>
                </a:lnTo>
                <a:lnTo>
                  <a:pt x="92252" y="38801"/>
                </a:lnTo>
                <a:lnTo>
                  <a:pt x="92327" y="38763"/>
                </a:lnTo>
                <a:lnTo>
                  <a:pt x="92401" y="38689"/>
                </a:lnTo>
                <a:lnTo>
                  <a:pt x="92439" y="38633"/>
                </a:lnTo>
                <a:lnTo>
                  <a:pt x="92457" y="38577"/>
                </a:lnTo>
                <a:lnTo>
                  <a:pt x="92457" y="38521"/>
                </a:lnTo>
                <a:lnTo>
                  <a:pt x="92439" y="38466"/>
                </a:lnTo>
                <a:lnTo>
                  <a:pt x="92420" y="38410"/>
                </a:lnTo>
                <a:lnTo>
                  <a:pt x="92346" y="38317"/>
                </a:lnTo>
                <a:lnTo>
                  <a:pt x="92234" y="38223"/>
                </a:lnTo>
                <a:lnTo>
                  <a:pt x="92104" y="38149"/>
                </a:lnTo>
                <a:lnTo>
                  <a:pt x="91880" y="38000"/>
                </a:lnTo>
                <a:lnTo>
                  <a:pt x="91545" y="37777"/>
                </a:lnTo>
                <a:lnTo>
                  <a:pt x="91377" y="37684"/>
                </a:lnTo>
                <a:lnTo>
                  <a:pt x="91284" y="37646"/>
                </a:lnTo>
                <a:close/>
                <a:moveTo>
                  <a:pt x="1192" y="39024"/>
                </a:moveTo>
                <a:lnTo>
                  <a:pt x="968" y="39099"/>
                </a:lnTo>
                <a:lnTo>
                  <a:pt x="856" y="39136"/>
                </a:lnTo>
                <a:lnTo>
                  <a:pt x="707" y="39210"/>
                </a:lnTo>
                <a:lnTo>
                  <a:pt x="503" y="39322"/>
                </a:lnTo>
                <a:lnTo>
                  <a:pt x="335" y="39434"/>
                </a:lnTo>
                <a:lnTo>
                  <a:pt x="261" y="39508"/>
                </a:lnTo>
                <a:lnTo>
                  <a:pt x="242" y="39564"/>
                </a:lnTo>
                <a:lnTo>
                  <a:pt x="242" y="39601"/>
                </a:lnTo>
                <a:lnTo>
                  <a:pt x="279" y="39657"/>
                </a:lnTo>
                <a:lnTo>
                  <a:pt x="391" y="39787"/>
                </a:lnTo>
                <a:lnTo>
                  <a:pt x="577" y="39955"/>
                </a:lnTo>
                <a:lnTo>
                  <a:pt x="763" y="40123"/>
                </a:lnTo>
                <a:lnTo>
                  <a:pt x="968" y="40271"/>
                </a:lnTo>
                <a:lnTo>
                  <a:pt x="1154" y="40383"/>
                </a:lnTo>
                <a:lnTo>
                  <a:pt x="1303" y="40458"/>
                </a:lnTo>
                <a:lnTo>
                  <a:pt x="1359" y="40458"/>
                </a:lnTo>
                <a:lnTo>
                  <a:pt x="1378" y="40439"/>
                </a:lnTo>
                <a:lnTo>
                  <a:pt x="1396" y="40420"/>
                </a:lnTo>
                <a:lnTo>
                  <a:pt x="1378" y="40365"/>
                </a:lnTo>
                <a:lnTo>
                  <a:pt x="1322" y="40253"/>
                </a:lnTo>
                <a:lnTo>
                  <a:pt x="1210" y="40123"/>
                </a:lnTo>
                <a:lnTo>
                  <a:pt x="1061" y="39992"/>
                </a:lnTo>
                <a:lnTo>
                  <a:pt x="763" y="39750"/>
                </a:lnTo>
                <a:lnTo>
                  <a:pt x="559" y="39601"/>
                </a:lnTo>
                <a:lnTo>
                  <a:pt x="987" y="39396"/>
                </a:lnTo>
                <a:lnTo>
                  <a:pt x="1192" y="39266"/>
                </a:lnTo>
                <a:lnTo>
                  <a:pt x="1266" y="39192"/>
                </a:lnTo>
                <a:lnTo>
                  <a:pt x="1341" y="39117"/>
                </a:lnTo>
                <a:lnTo>
                  <a:pt x="1378" y="39080"/>
                </a:lnTo>
                <a:lnTo>
                  <a:pt x="1378" y="39043"/>
                </a:lnTo>
                <a:lnTo>
                  <a:pt x="1378" y="39024"/>
                </a:lnTo>
                <a:close/>
                <a:moveTo>
                  <a:pt x="92234" y="39583"/>
                </a:moveTo>
                <a:lnTo>
                  <a:pt x="92122" y="39620"/>
                </a:lnTo>
                <a:lnTo>
                  <a:pt x="91992" y="39676"/>
                </a:lnTo>
                <a:lnTo>
                  <a:pt x="91862" y="39750"/>
                </a:lnTo>
                <a:lnTo>
                  <a:pt x="91638" y="39936"/>
                </a:lnTo>
                <a:lnTo>
                  <a:pt x="91471" y="40085"/>
                </a:lnTo>
                <a:lnTo>
                  <a:pt x="91303" y="40271"/>
                </a:lnTo>
                <a:lnTo>
                  <a:pt x="91266" y="40346"/>
                </a:lnTo>
                <a:lnTo>
                  <a:pt x="91247" y="40420"/>
                </a:lnTo>
                <a:lnTo>
                  <a:pt x="91266" y="40495"/>
                </a:lnTo>
                <a:lnTo>
                  <a:pt x="91322" y="40551"/>
                </a:lnTo>
                <a:lnTo>
                  <a:pt x="91396" y="40625"/>
                </a:lnTo>
                <a:lnTo>
                  <a:pt x="91526" y="40681"/>
                </a:lnTo>
                <a:lnTo>
                  <a:pt x="92010" y="40886"/>
                </a:lnTo>
                <a:lnTo>
                  <a:pt x="92308" y="40979"/>
                </a:lnTo>
                <a:lnTo>
                  <a:pt x="92401" y="40998"/>
                </a:lnTo>
                <a:lnTo>
                  <a:pt x="92439" y="40998"/>
                </a:lnTo>
                <a:lnTo>
                  <a:pt x="92439" y="40979"/>
                </a:lnTo>
                <a:lnTo>
                  <a:pt x="92364" y="40886"/>
                </a:lnTo>
                <a:lnTo>
                  <a:pt x="92271" y="40793"/>
                </a:lnTo>
                <a:lnTo>
                  <a:pt x="92159" y="40718"/>
                </a:lnTo>
                <a:lnTo>
                  <a:pt x="92048" y="40644"/>
                </a:lnTo>
                <a:lnTo>
                  <a:pt x="91787" y="40514"/>
                </a:lnTo>
                <a:lnTo>
                  <a:pt x="91564" y="40402"/>
                </a:lnTo>
                <a:lnTo>
                  <a:pt x="91731" y="40216"/>
                </a:lnTo>
                <a:lnTo>
                  <a:pt x="91917" y="40067"/>
                </a:lnTo>
                <a:lnTo>
                  <a:pt x="92085" y="39992"/>
                </a:lnTo>
                <a:lnTo>
                  <a:pt x="92308" y="39880"/>
                </a:lnTo>
                <a:lnTo>
                  <a:pt x="92401" y="39806"/>
                </a:lnTo>
                <a:lnTo>
                  <a:pt x="92439" y="39769"/>
                </a:lnTo>
                <a:lnTo>
                  <a:pt x="92439" y="39732"/>
                </a:lnTo>
                <a:lnTo>
                  <a:pt x="92457" y="39713"/>
                </a:lnTo>
                <a:lnTo>
                  <a:pt x="92439" y="39676"/>
                </a:lnTo>
                <a:lnTo>
                  <a:pt x="92401" y="39638"/>
                </a:lnTo>
                <a:lnTo>
                  <a:pt x="92346" y="39601"/>
                </a:lnTo>
                <a:lnTo>
                  <a:pt x="92290" y="39583"/>
                </a:lnTo>
                <a:close/>
                <a:moveTo>
                  <a:pt x="186" y="40700"/>
                </a:moveTo>
                <a:lnTo>
                  <a:pt x="149" y="40718"/>
                </a:lnTo>
                <a:lnTo>
                  <a:pt x="130" y="40756"/>
                </a:lnTo>
                <a:lnTo>
                  <a:pt x="112" y="40793"/>
                </a:lnTo>
                <a:lnTo>
                  <a:pt x="149" y="40830"/>
                </a:lnTo>
                <a:lnTo>
                  <a:pt x="186" y="40867"/>
                </a:lnTo>
                <a:lnTo>
                  <a:pt x="242" y="40923"/>
                </a:lnTo>
                <a:lnTo>
                  <a:pt x="410" y="40998"/>
                </a:lnTo>
                <a:lnTo>
                  <a:pt x="596" y="41091"/>
                </a:lnTo>
                <a:lnTo>
                  <a:pt x="987" y="41221"/>
                </a:lnTo>
                <a:lnTo>
                  <a:pt x="1247" y="41295"/>
                </a:lnTo>
                <a:lnTo>
                  <a:pt x="819" y="41649"/>
                </a:lnTo>
                <a:lnTo>
                  <a:pt x="614" y="41835"/>
                </a:lnTo>
                <a:lnTo>
                  <a:pt x="428" y="42022"/>
                </a:lnTo>
                <a:lnTo>
                  <a:pt x="391" y="42077"/>
                </a:lnTo>
                <a:lnTo>
                  <a:pt x="391" y="42096"/>
                </a:lnTo>
                <a:lnTo>
                  <a:pt x="428" y="42115"/>
                </a:lnTo>
                <a:lnTo>
                  <a:pt x="484" y="42096"/>
                </a:lnTo>
                <a:lnTo>
                  <a:pt x="633" y="42040"/>
                </a:lnTo>
                <a:lnTo>
                  <a:pt x="763" y="41966"/>
                </a:lnTo>
                <a:lnTo>
                  <a:pt x="912" y="41873"/>
                </a:lnTo>
                <a:lnTo>
                  <a:pt x="1154" y="41649"/>
                </a:lnTo>
                <a:lnTo>
                  <a:pt x="1396" y="41463"/>
                </a:lnTo>
                <a:lnTo>
                  <a:pt x="1471" y="41389"/>
                </a:lnTo>
                <a:lnTo>
                  <a:pt x="1527" y="41333"/>
                </a:lnTo>
                <a:lnTo>
                  <a:pt x="1527" y="41295"/>
                </a:lnTo>
                <a:lnTo>
                  <a:pt x="1527" y="41258"/>
                </a:lnTo>
                <a:lnTo>
                  <a:pt x="1489" y="41202"/>
                </a:lnTo>
                <a:lnTo>
                  <a:pt x="1378" y="41128"/>
                </a:lnTo>
                <a:lnTo>
                  <a:pt x="1229" y="41072"/>
                </a:lnTo>
                <a:lnTo>
                  <a:pt x="1005" y="40960"/>
                </a:lnTo>
                <a:lnTo>
                  <a:pt x="652" y="40811"/>
                </a:lnTo>
                <a:lnTo>
                  <a:pt x="465" y="40737"/>
                </a:lnTo>
                <a:lnTo>
                  <a:pt x="298" y="40700"/>
                </a:lnTo>
                <a:close/>
                <a:moveTo>
                  <a:pt x="91303" y="41500"/>
                </a:moveTo>
                <a:lnTo>
                  <a:pt x="91229" y="41538"/>
                </a:lnTo>
                <a:lnTo>
                  <a:pt x="91210" y="41593"/>
                </a:lnTo>
                <a:lnTo>
                  <a:pt x="91210" y="41631"/>
                </a:lnTo>
                <a:lnTo>
                  <a:pt x="91229" y="41686"/>
                </a:lnTo>
                <a:lnTo>
                  <a:pt x="91340" y="41798"/>
                </a:lnTo>
                <a:lnTo>
                  <a:pt x="91433" y="41873"/>
                </a:lnTo>
                <a:lnTo>
                  <a:pt x="91713" y="42077"/>
                </a:lnTo>
                <a:lnTo>
                  <a:pt x="91824" y="42152"/>
                </a:lnTo>
                <a:lnTo>
                  <a:pt x="91899" y="42226"/>
                </a:lnTo>
                <a:lnTo>
                  <a:pt x="91917" y="42282"/>
                </a:lnTo>
                <a:lnTo>
                  <a:pt x="91917" y="42319"/>
                </a:lnTo>
                <a:lnTo>
                  <a:pt x="91917" y="42357"/>
                </a:lnTo>
                <a:lnTo>
                  <a:pt x="91899" y="42413"/>
                </a:lnTo>
                <a:lnTo>
                  <a:pt x="91862" y="42468"/>
                </a:lnTo>
                <a:lnTo>
                  <a:pt x="91824" y="42524"/>
                </a:lnTo>
                <a:lnTo>
                  <a:pt x="91657" y="42636"/>
                </a:lnTo>
                <a:lnTo>
                  <a:pt x="91545" y="42710"/>
                </a:lnTo>
                <a:lnTo>
                  <a:pt x="91433" y="42785"/>
                </a:lnTo>
                <a:lnTo>
                  <a:pt x="91396" y="42841"/>
                </a:lnTo>
                <a:lnTo>
                  <a:pt x="91396" y="42878"/>
                </a:lnTo>
                <a:lnTo>
                  <a:pt x="91396" y="42915"/>
                </a:lnTo>
                <a:lnTo>
                  <a:pt x="91452" y="42952"/>
                </a:lnTo>
                <a:lnTo>
                  <a:pt x="91526" y="42952"/>
                </a:lnTo>
                <a:lnTo>
                  <a:pt x="91601" y="42934"/>
                </a:lnTo>
                <a:lnTo>
                  <a:pt x="91694" y="42915"/>
                </a:lnTo>
                <a:lnTo>
                  <a:pt x="91768" y="42859"/>
                </a:lnTo>
                <a:lnTo>
                  <a:pt x="91936" y="42748"/>
                </a:lnTo>
                <a:lnTo>
                  <a:pt x="92048" y="42673"/>
                </a:lnTo>
                <a:lnTo>
                  <a:pt x="92197" y="42543"/>
                </a:lnTo>
                <a:lnTo>
                  <a:pt x="92234" y="42487"/>
                </a:lnTo>
                <a:lnTo>
                  <a:pt x="92271" y="42413"/>
                </a:lnTo>
                <a:lnTo>
                  <a:pt x="92290" y="42357"/>
                </a:lnTo>
                <a:lnTo>
                  <a:pt x="92290" y="42301"/>
                </a:lnTo>
                <a:lnTo>
                  <a:pt x="92271" y="42245"/>
                </a:lnTo>
                <a:lnTo>
                  <a:pt x="92252" y="42208"/>
                </a:lnTo>
                <a:lnTo>
                  <a:pt x="92178" y="42096"/>
                </a:lnTo>
                <a:lnTo>
                  <a:pt x="92066" y="42003"/>
                </a:lnTo>
                <a:lnTo>
                  <a:pt x="91824" y="41798"/>
                </a:lnTo>
                <a:lnTo>
                  <a:pt x="91582" y="41612"/>
                </a:lnTo>
                <a:lnTo>
                  <a:pt x="91433" y="41519"/>
                </a:lnTo>
                <a:lnTo>
                  <a:pt x="91359" y="41500"/>
                </a:lnTo>
                <a:close/>
                <a:moveTo>
                  <a:pt x="1489" y="42226"/>
                </a:moveTo>
                <a:lnTo>
                  <a:pt x="1378" y="42245"/>
                </a:lnTo>
                <a:lnTo>
                  <a:pt x="1322" y="42264"/>
                </a:lnTo>
                <a:lnTo>
                  <a:pt x="1210" y="42301"/>
                </a:lnTo>
                <a:lnTo>
                  <a:pt x="1117" y="42357"/>
                </a:lnTo>
                <a:lnTo>
                  <a:pt x="912" y="42506"/>
                </a:lnTo>
                <a:lnTo>
                  <a:pt x="670" y="42655"/>
                </a:lnTo>
                <a:lnTo>
                  <a:pt x="559" y="42729"/>
                </a:lnTo>
                <a:lnTo>
                  <a:pt x="465" y="42804"/>
                </a:lnTo>
                <a:lnTo>
                  <a:pt x="410" y="42897"/>
                </a:lnTo>
                <a:lnTo>
                  <a:pt x="410" y="42934"/>
                </a:lnTo>
                <a:lnTo>
                  <a:pt x="410" y="42971"/>
                </a:lnTo>
                <a:lnTo>
                  <a:pt x="428" y="43027"/>
                </a:lnTo>
                <a:lnTo>
                  <a:pt x="465" y="43083"/>
                </a:lnTo>
                <a:lnTo>
                  <a:pt x="577" y="43195"/>
                </a:lnTo>
                <a:lnTo>
                  <a:pt x="745" y="43325"/>
                </a:lnTo>
                <a:lnTo>
                  <a:pt x="1024" y="43530"/>
                </a:lnTo>
                <a:lnTo>
                  <a:pt x="1173" y="43623"/>
                </a:lnTo>
                <a:lnTo>
                  <a:pt x="1303" y="43697"/>
                </a:lnTo>
                <a:lnTo>
                  <a:pt x="1396" y="43734"/>
                </a:lnTo>
                <a:lnTo>
                  <a:pt x="1434" y="43734"/>
                </a:lnTo>
                <a:lnTo>
                  <a:pt x="1452" y="43716"/>
                </a:lnTo>
                <a:lnTo>
                  <a:pt x="1471" y="43697"/>
                </a:lnTo>
                <a:lnTo>
                  <a:pt x="1452" y="43660"/>
                </a:lnTo>
                <a:lnTo>
                  <a:pt x="1378" y="43567"/>
                </a:lnTo>
                <a:lnTo>
                  <a:pt x="1266" y="43455"/>
                </a:lnTo>
                <a:lnTo>
                  <a:pt x="1117" y="43343"/>
                </a:lnTo>
                <a:lnTo>
                  <a:pt x="633" y="42971"/>
                </a:lnTo>
                <a:lnTo>
                  <a:pt x="1117" y="42673"/>
                </a:lnTo>
                <a:lnTo>
                  <a:pt x="1341" y="42524"/>
                </a:lnTo>
                <a:lnTo>
                  <a:pt x="1434" y="42431"/>
                </a:lnTo>
                <a:lnTo>
                  <a:pt x="1527" y="42319"/>
                </a:lnTo>
                <a:lnTo>
                  <a:pt x="1564" y="42282"/>
                </a:lnTo>
                <a:lnTo>
                  <a:pt x="1564" y="42245"/>
                </a:lnTo>
                <a:lnTo>
                  <a:pt x="1527" y="42226"/>
                </a:lnTo>
                <a:close/>
                <a:moveTo>
                  <a:pt x="92550" y="43213"/>
                </a:moveTo>
                <a:lnTo>
                  <a:pt x="92495" y="43232"/>
                </a:lnTo>
                <a:lnTo>
                  <a:pt x="92178" y="43437"/>
                </a:lnTo>
                <a:lnTo>
                  <a:pt x="91955" y="43567"/>
                </a:lnTo>
                <a:lnTo>
                  <a:pt x="91731" y="43734"/>
                </a:lnTo>
                <a:lnTo>
                  <a:pt x="91526" y="43883"/>
                </a:lnTo>
                <a:lnTo>
                  <a:pt x="91433" y="43976"/>
                </a:lnTo>
                <a:lnTo>
                  <a:pt x="91359" y="44051"/>
                </a:lnTo>
                <a:lnTo>
                  <a:pt x="91303" y="44144"/>
                </a:lnTo>
                <a:lnTo>
                  <a:pt x="91266" y="44219"/>
                </a:lnTo>
                <a:lnTo>
                  <a:pt x="91247" y="44312"/>
                </a:lnTo>
                <a:lnTo>
                  <a:pt x="91266" y="44386"/>
                </a:lnTo>
                <a:lnTo>
                  <a:pt x="91303" y="44461"/>
                </a:lnTo>
                <a:lnTo>
                  <a:pt x="91377" y="44535"/>
                </a:lnTo>
                <a:lnTo>
                  <a:pt x="91545" y="44684"/>
                </a:lnTo>
                <a:lnTo>
                  <a:pt x="91750" y="44814"/>
                </a:lnTo>
                <a:lnTo>
                  <a:pt x="91917" y="44907"/>
                </a:lnTo>
                <a:lnTo>
                  <a:pt x="92141" y="45000"/>
                </a:lnTo>
                <a:lnTo>
                  <a:pt x="92234" y="45038"/>
                </a:lnTo>
                <a:lnTo>
                  <a:pt x="92308" y="45056"/>
                </a:lnTo>
                <a:lnTo>
                  <a:pt x="92364" y="45038"/>
                </a:lnTo>
                <a:lnTo>
                  <a:pt x="92364" y="45019"/>
                </a:lnTo>
                <a:lnTo>
                  <a:pt x="92364" y="45000"/>
                </a:lnTo>
                <a:lnTo>
                  <a:pt x="92308" y="44926"/>
                </a:lnTo>
                <a:lnTo>
                  <a:pt x="92197" y="44814"/>
                </a:lnTo>
                <a:lnTo>
                  <a:pt x="92085" y="44740"/>
                </a:lnTo>
                <a:lnTo>
                  <a:pt x="91955" y="44665"/>
                </a:lnTo>
                <a:lnTo>
                  <a:pt x="91824" y="44572"/>
                </a:lnTo>
                <a:lnTo>
                  <a:pt x="91694" y="44498"/>
                </a:lnTo>
                <a:lnTo>
                  <a:pt x="91601" y="44405"/>
                </a:lnTo>
                <a:lnTo>
                  <a:pt x="91582" y="44349"/>
                </a:lnTo>
                <a:lnTo>
                  <a:pt x="91564" y="44312"/>
                </a:lnTo>
                <a:lnTo>
                  <a:pt x="91582" y="44256"/>
                </a:lnTo>
                <a:lnTo>
                  <a:pt x="91601" y="44200"/>
                </a:lnTo>
                <a:lnTo>
                  <a:pt x="91638" y="44144"/>
                </a:lnTo>
                <a:lnTo>
                  <a:pt x="91694" y="44088"/>
                </a:lnTo>
                <a:lnTo>
                  <a:pt x="91862" y="43976"/>
                </a:lnTo>
                <a:lnTo>
                  <a:pt x="92010" y="43865"/>
                </a:lnTo>
                <a:lnTo>
                  <a:pt x="92327" y="43660"/>
                </a:lnTo>
                <a:lnTo>
                  <a:pt x="92513" y="43548"/>
                </a:lnTo>
                <a:lnTo>
                  <a:pt x="92606" y="43474"/>
                </a:lnTo>
                <a:lnTo>
                  <a:pt x="92643" y="43455"/>
                </a:lnTo>
                <a:lnTo>
                  <a:pt x="92662" y="43399"/>
                </a:lnTo>
                <a:lnTo>
                  <a:pt x="92662" y="43325"/>
                </a:lnTo>
                <a:lnTo>
                  <a:pt x="92643" y="43250"/>
                </a:lnTo>
                <a:lnTo>
                  <a:pt x="92625" y="43213"/>
                </a:lnTo>
                <a:close/>
                <a:moveTo>
                  <a:pt x="391" y="43921"/>
                </a:moveTo>
                <a:lnTo>
                  <a:pt x="317" y="43958"/>
                </a:lnTo>
                <a:lnTo>
                  <a:pt x="261" y="43995"/>
                </a:lnTo>
                <a:lnTo>
                  <a:pt x="242" y="44032"/>
                </a:lnTo>
                <a:lnTo>
                  <a:pt x="242" y="44070"/>
                </a:lnTo>
                <a:lnTo>
                  <a:pt x="261" y="44088"/>
                </a:lnTo>
                <a:lnTo>
                  <a:pt x="298" y="44125"/>
                </a:lnTo>
                <a:lnTo>
                  <a:pt x="801" y="44386"/>
                </a:lnTo>
                <a:lnTo>
                  <a:pt x="1285" y="44684"/>
                </a:lnTo>
                <a:lnTo>
                  <a:pt x="1210" y="44721"/>
                </a:lnTo>
                <a:lnTo>
                  <a:pt x="1080" y="44777"/>
                </a:lnTo>
                <a:lnTo>
                  <a:pt x="763" y="44907"/>
                </a:lnTo>
                <a:lnTo>
                  <a:pt x="484" y="45038"/>
                </a:lnTo>
                <a:lnTo>
                  <a:pt x="410" y="45094"/>
                </a:lnTo>
                <a:lnTo>
                  <a:pt x="391" y="45131"/>
                </a:lnTo>
                <a:lnTo>
                  <a:pt x="372" y="45149"/>
                </a:lnTo>
                <a:lnTo>
                  <a:pt x="391" y="45187"/>
                </a:lnTo>
                <a:lnTo>
                  <a:pt x="428" y="45205"/>
                </a:lnTo>
                <a:lnTo>
                  <a:pt x="465" y="45224"/>
                </a:lnTo>
                <a:lnTo>
                  <a:pt x="521" y="45224"/>
                </a:lnTo>
                <a:lnTo>
                  <a:pt x="670" y="45205"/>
                </a:lnTo>
                <a:lnTo>
                  <a:pt x="838" y="45149"/>
                </a:lnTo>
                <a:lnTo>
                  <a:pt x="1136" y="45038"/>
                </a:lnTo>
                <a:lnTo>
                  <a:pt x="1322" y="44945"/>
                </a:lnTo>
                <a:lnTo>
                  <a:pt x="1452" y="44833"/>
                </a:lnTo>
                <a:lnTo>
                  <a:pt x="1489" y="44777"/>
                </a:lnTo>
                <a:lnTo>
                  <a:pt x="1527" y="44721"/>
                </a:lnTo>
                <a:lnTo>
                  <a:pt x="1527" y="44684"/>
                </a:lnTo>
                <a:lnTo>
                  <a:pt x="1527" y="44628"/>
                </a:lnTo>
                <a:lnTo>
                  <a:pt x="1489" y="44554"/>
                </a:lnTo>
                <a:lnTo>
                  <a:pt x="1415" y="44479"/>
                </a:lnTo>
                <a:lnTo>
                  <a:pt x="1322" y="44405"/>
                </a:lnTo>
                <a:lnTo>
                  <a:pt x="1061" y="44256"/>
                </a:lnTo>
                <a:lnTo>
                  <a:pt x="726" y="44051"/>
                </a:lnTo>
                <a:lnTo>
                  <a:pt x="521" y="43958"/>
                </a:lnTo>
                <a:lnTo>
                  <a:pt x="447" y="43921"/>
                </a:lnTo>
                <a:close/>
                <a:moveTo>
                  <a:pt x="91303" y="45391"/>
                </a:moveTo>
                <a:lnTo>
                  <a:pt x="91284" y="45410"/>
                </a:lnTo>
                <a:lnTo>
                  <a:pt x="91266" y="45447"/>
                </a:lnTo>
                <a:lnTo>
                  <a:pt x="91284" y="45503"/>
                </a:lnTo>
                <a:lnTo>
                  <a:pt x="91303" y="45540"/>
                </a:lnTo>
                <a:lnTo>
                  <a:pt x="91340" y="45596"/>
                </a:lnTo>
                <a:lnTo>
                  <a:pt x="91471" y="45671"/>
                </a:lnTo>
                <a:lnTo>
                  <a:pt x="91619" y="45764"/>
                </a:lnTo>
                <a:lnTo>
                  <a:pt x="91955" y="45913"/>
                </a:lnTo>
                <a:lnTo>
                  <a:pt x="92178" y="46006"/>
                </a:lnTo>
                <a:lnTo>
                  <a:pt x="92010" y="46192"/>
                </a:lnTo>
                <a:lnTo>
                  <a:pt x="91824" y="46378"/>
                </a:lnTo>
                <a:lnTo>
                  <a:pt x="91601" y="46509"/>
                </a:lnTo>
                <a:lnTo>
                  <a:pt x="91471" y="46602"/>
                </a:lnTo>
                <a:lnTo>
                  <a:pt x="91433" y="46657"/>
                </a:lnTo>
                <a:lnTo>
                  <a:pt x="91415" y="46695"/>
                </a:lnTo>
                <a:lnTo>
                  <a:pt x="91452" y="46713"/>
                </a:lnTo>
                <a:lnTo>
                  <a:pt x="91489" y="46732"/>
                </a:lnTo>
                <a:lnTo>
                  <a:pt x="91545" y="46732"/>
                </a:lnTo>
                <a:lnTo>
                  <a:pt x="91619" y="46713"/>
                </a:lnTo>
                <a:lnTo>
                  <a:pt x="91750" y="46657"/>
                </a:lnTo>
                <a:lnTo>
                  <a:pt x="91824" y="46602"/>
                </a:lnTo>
                <a:lnTo>
                  <a:pt x="92048" y="46471"/>
                </a:lnTo>
                <a:lnTo>
                  <a:pt x="92159" y="46378"/>
                </a:lnTo>
                <a:lnTo>
                  <a:pt x="92271" y="46285"/>
                </a:lnTo>
                <a:lnTo>
                  <a:pt x="92364" y="46173"/>
                </a:lnTo>
                <a:lnTo>
                  <a:pt x="92439" y="46062"/>
                </a:lnTo>
                <a:lnTo>
                  <a:pt x="92457" y="46006"/>
                </a:lnTo>
                <a:lnTo>
                  <a:pt x="92457" y="45950"/>
                </a:lnTo>
                <a:lnTo>
                  <a:pt x="92439" y="45894"/>
                </a:lnTo>
                <a:lnTo>
                  <a:pt x="92420" y="45838"/>
                </a:lnTo>
                <a:lnTo>
                  <a:pt x="92346" y="45782"/>
                </a:lnTo>
                <a:lnTo>
                  <a:pt x="92215" y="45708"/>
                </a:lnTo>
                <a:lnTo>
                  <a:pt x="91862" y="45540"/>
                </a:lnTo>
                <a:lnTo>
                  <a:pt x="91657" y="45466"/>
                </a:lnTo>
                <a:lnTo>
                  <a:pt x="91489" y="45410"/>
                </a:lnTo>
                <a:lnTo>
                  <a:pt x="91359" y="45391"/>
                </a:lnTo>
                <a:close/>
                <a:moveTo>
                  <a:pt x="1322" y="45466"/>
                </a:moveTo>
                <a:lnTo>
                  <a:pt x="1247" y="45503"/>
                </a:lnTo>
                <a:lnTo>
                  <a:pt x="1024" y="45615"/>
                </a:lnTo>
                <a:lnTo>
                  <a:pt x="726" y="45782"/>
                </a:lnTo>
                <a:lnTo>
                  <a:pt x="577" y="45876"/>
                </a:lnTo>
                <a:lnTo>
                  <a:pt x="447" y="45969"/>
                </a:lnTo>
                <a:lnTo>
                  <a:pt x="354" y="46062"/>
                </a:lnTo>
                <a:lnTo>
                  <a:pt x="335" y="46099"/>
                </a:lnTo>
                <a:lnTo>
                  <a:pt x="317" y="46155"/>
                </a:lnTo>
                <a:lnTo>
                  <a:pt x="317" y="46192"/>
                </a:lnTo>
                <a:lnTo>
                  <a:pt x="335" y="46229"/>
                </a:lnTo>
                <a:lnTo>
                  <a:pt x="410" y="46341"/>
                </a:lnTo>
                <a:lnTo>
                  <a:pt x="521" y="46453"/>
                </a:lnTo>
                <a:lnTo>
                  <a:pt x="652" y="46583"/>
                </a:lnTo>
                <a:lnTo>
                  <a:pt x="912" y="46825"/>
                </a:lnTo>
                <a:lnTo>
                  <a:pt x="1098" y="46955"/>
                </a:lnTo>
                <a:lnTo>
                  <a:pt x="1266" y="47104"/>
                </a:lnTo>
                <a:lnTo>
                  <a:pt x="1452" y="47216"/>
                </a:lnTo>
                <a:lnTo>
                  <a:pt x="1527" y="47235"/>
                </a:lnTo>
                <a:lnTo>
                  <a:pt x="1583" y="47235"/>
                </a:lnTo>
                <a:lnTo>
                  <a:pt x="1583" y="47197"/>
                </a:lnTo>
                <a:lnTo>
                  <a:pt x="1583" y="47160"/>
                </a:lnTo>
                <a:lnTo>
                  <a:pt x="1527" y="47011"/>
                </a:lnTo>
                <a:lnTo>
                  <a:pt x="1452" y="46900"/>
                </a:lnTo>
                <a:lnTo>
                  <a:pt x="1359" y="46788"/>
                </a:lnTo>
                <a:lnTo>
                  <a:pt x="1247" y="46676"/>
                </a:lnTo>
                <a:lnTo>
                  <a:pt x="1117" y="46564"/>
                </a:lnTo>
                <a:lnTo>
                  <a:pt x="652" y="46173"/>
                </a:lnTo>
                <a:lnTo>
                  <a:pt x="950" y="45987"/>
                </a:lnTo>
                <a:lnTo>
                  <a:pt x="1098" y="45894"/>
                </a:lnTo>
                <a:lnTo>
                  <a:pt x="1229" y="45782"/>
                </a:lnTo>
                <a:lnTo>
                  <a:pt x="1285" y="45708"/>
                </a:lnTo>
                <a:lnTo>
                  <a:pt x="1359" y="45578"/>
                </a:lnTo>
                <a:lnTo>
                  <a:pt x="1378" y="45522"/>
                </a:lnTo>
                <a:lnTo>
                  <a:pt x="1359" y="45485"/>
                </a:lnTo>
                <a:lnTo>
                  <a:pt x="1322" y="45466"/>
                </a:lnTo>
                <a:close/>
                <a:moveTo>
                  <a:pt x="391" y="47365"/>
                </a:moveTo>
                <a:lnTo>
                  <a:pt x="335" y="47384"/>
                </a:lnTo>
                <a:lnTo>
                  <a:pt x="279" y="47402"/>
                </a:lnTo>
                <a:lnTo>
                  <a:pt x="279" y="47439"/>
                </a:lnTo>
                <a:lnTo>
                  <a:pt x="279" y="47495"/>
                </a:lnTo>
                <a:lnTo>
                  <a:pt x="298" y="47533"/>
                </a:lnTo>
                <a:lnTo>
                  <a:pt x="354" y="47588"/>
                </a:lnTo>
                <a:lnTo>
                  <a:pt x="484" y="47681"/>
                </a:lnTo>
                <a:lnTo>
                  <a:pt x="652" y="47793"/>
                </a:lnTo>
                <a:lnTo>
                  <a:pt x="1024" y="47961"/>
                </a:lnTo>
                <a:lnTo>
                  <a:pt x="1266" y="48091"/>
                </a:lnTo>
                <a:lnTo>
                  <a:pt x="1117" y="48184"/>
                </a:lnTo>
                <a:lnTo>
                  <a:pt x="968" y="48277"/>
                </a:lnTo>
                <a:lnTo>
                  <a:pt x="633" y="48445"/>
                </a:lnTo>
                <a:lnTo>
                  <a:pt x="503" y="48519"/>
                </a:lnTo>
                <a:lnTo>
                  <a:pt x="410" y="48594"/>
                </a:lnTo>
                <a:lnTo>
                  <a:pt x="410" y="48612"/>
                </a:lnTo>
                <a:lnTo>
                  <a:pt x="428" y="48650"/>
                </a:lnTo>
                <a:lnTo>
                  <a:pt x="503" y="48650"/>
                </a:lnTo>
                <a:lnTo>
                  <a:pt x="614" y="48668"/>
                </a:lnTo>
                <a:lnTo>
                  <a:pt x="726" y="48650"/>
                </a:lnTo>
                <a:lnTo>
                  <a:pt x="875" y="48594"/>
                </a:lnTo>
                <a:lnTo>
                  <a:pt x="1080" y="48501"/>
                </a:lnTo>
                <a:lnTo>
                  <a:pt x="1266" y="48389"/>
                </a:lnTo>
                <a:lnTo>
                  <a:pt x="1434" y="48277"/>
                </a:lnTo>
                <a:lnTo>
                  <a:pt x="1545" y="48147"/>
                </a:lnTo>
                <a:lnTo>
                  <a:pt x="1583" y="48091"/>
                </a:lnTo>
                <a:lnTo>
                  <a:pt x="1601" y="48035"/>
                </a:lnTo>
                <a:lnTo>
                  <a:pt x="1583" y="47998"/>
                </a:lnTo>
                <a:lnTo>
                  <a:pt x="1545" y="47961"/>
                </a:lnTo>
                <a:lnTo>
                  <a:pt x="1303" y="47793"/>
                </a:lnTo>
                <a:lnTo>
                  <a:pt x="912" y="47551"/>
                </a:lnTo>
                <a:lnTo>
                  <a:pt x="707" y="47458"/>
                </a:lnTo>
                <a:lnTo>
                  <a:pt x="540" y="47384"/>
                </a:lnTo>
                <a:lnTo>
                  <a:pt x="447" y="47365"/>
                </a:lnTo>
                <a:close/>
                <a:moveTo>
                  <a:pt x="92476" y="47197"/>
                </a:moveTo>
                <a:lnTo>
                  <a:pt x="92197" y="47290"/>
                </a:lnTo>
                <a:lnTo>
                  <a:pt x="91917" y="47439"/>
                </a:lnTo>
                <a:lnTo>
                  <a:pt x="91619" y="47588"/>
                </a:lnTo>
                <a:lnTo>
                  <a:pt x="91377" y="47756"/>
                </a:lnTo>
                <a:lnTo>
                  <a:pt x="91303" y="47830"/>
                </a:lnTo>
                <a:lnTo>
                  <a:pt x="91229" y="47905"/>
                </a:lnTo>
                <a:lnTo>
                  <a:pt x="91210" y="47979"/>
                </a:lnTo>
                <a:lnTo>
                  <a:pt x="91210" y="48054"/>
                </a:lnTo>
                <a:lnTo>
                  <a:pt x="91229" y="48110"/>
                </a:lnTo>
                <a:lnTo>
                  <a:pt x="91266" y="48184"/>
                </a:lnTo>
                <a:lnTo>
                  <a:pt x="91340" y="48259"/>
                </a:lnTo>
                <a:lnTo>
                  <a:pt x="91433" y="48333"/>
                </a:lnTo>
                <a:lnTo>
                  <a:pt x="91619" y="48445"/>
                </a:lnTo>
                <a:lnTo>
                  <a:pt x="91899" y="48594"/>
                </a:lnTo>
                <a:lnTo>
                  <a:pt x="92048" y="48668"/>
                </a:lnTo>
                <a:lnTo>
                  <a:pt x="92197" y="48724"/>
                </a:lnTo>
                <a:lnTo>
                  <a:pt x="92308" y="48743"/>
                </a:lnTo>
                <a:lnTo>
                  <a:pt x="92346" y="48724"/>
                </a:lnTo>
                <a:lnTo>
                  <a:pt x="92383" y="48705"/>
                </a:lnTo>
                <a:lnTo>
                  <a:pt x="92383" y="48668"/>
                </a:lnTo>
                <a:lnTo>
                  <a:pt x="92364" y="48650"/>
                </a:lnTo>
                <a:lnTo>
                  <a:pt x="92290" y="48557"/>
                </a:lnTo>
                <a:lnTo>
                  <a:pt x="92141" y="48463"/>
                </a:lnTo>
                <a:lnTo>
                  <a:pt x="91973" y="48370"/>
                </a:lnTo>
                <a:lnTo>
                  <a:pt x="91619" y="48166"/>
                </a:lnTo>
                <a:lnTo>
                  <a:pt x="91508" y="48091"/>
                </a:lnTo>
                <a:lnTo>
                  <a:pt x="91452" y="48035"/>
                </a:lnTo>
                <a:lnTo>
                  <a:pt x="91471" y="47998"/>
                </a:lnTo>
                <a:lnTo>
                  <a:pt x="91545" y="47961"/>
                </a:lnTo>
                <a:lnTo>
                  <a:pt x="91768" y="47830"/>
                </a:lnTo>
                <a:lnTo>
                  <a:pt x="92122" y="47644"/>
                </a:lnTo>
                <a:lnTo>
                  <a:pt x="92327" y="47551"/>
                </a:lnTo>
                <a:lnTo>
                  <a:pt x="92439" y="47495"/>
                </a:lnTo>
                <a:lnTo>
                  <a:pt x="92476" y="47458"/>
                </a:lnTo>
                <a:lnTo>
                  <a:pt x="92513" y="47402"/>
                </a:lnTo>
                <a:lnTo>
                  <a:pt x="92550" y="47346"/>
                </a:lnTo>
                <a:lnTo>
                  <a:pt x="92588" y="47272"/>
                </a:lnTo>
                <a:lnTo>
                  <a:pt x="92588" y="47235"/>
                </a:lnTo>
                <a:lnTo>
                  <a:pt x="92569" y="47197"/>
                </a:lnTo>
                <a:close/>
                <a:moveTo>
                  <a:pt x="26661" y="48501"/>
                </a:moveTo>
                <a:lnTo>
                  <a:pt x="26642" y="48519"/>
                </a:lnTo>
                <a:lnTo>
                  <a:pt x="26568" y="48594"/>
                </a:lnTo>
                <a:lnTo>
                  <a:pt x="26494" y="48724"/>
                </a:lnTo>
                <a:lnTo>
                  <a:pt x="26289" y="49041"/>
                </a:lnTo>
                <a:lnTo>
                  <a:pt x="26177" y="49208"/>
                </a:lnTo>
                <a:lnTo>
                  <a:pt x="26084" y="49338"/>
                </a:lnTo>
                <a:lnTo>
                  <a:pt x="25972" y="49413"/>
                </a:lnTo>
                <a:lnTo>
                  <a:pt x="25935" y="49432"/>
                </a:lnTo>
                <a:lnTo>
                  <a:pt x="25898" y="49432"/>
                </a:lnTo>
                <a:lnTo>
                  <a:pt x="25860" y="49376"/>
                </a:lnTo>
                <a:lnTo>
                  <a:pt x="25786" y="49245"/>
                </a:lnTo>
                <a:lnTo>
                  <a:pt x="25618" y="48873"/>
                </a:lnTo>
                <a:lnTo>
                  <a:pt x="25544" y="48705"/>
                </a:lnTo>
                <a:lnTo>
                  <a:pt x="25488" y="48631"/>
                </a:lnTo>
                <a:lnTo>
                  <a:pt x="25451" y="48594"/>
                </a:lnTo>
                <a:lnTo>
                  <a:pt x="25414" y="48575"/>
                </a:lnTo>
                <a:lnTo>
                  <a:pt x="25376" y="48594"/>
                </a:lnTo>
                <a:lnTo>
                  <a:pt x="25358" y="48631"/>
                </a:lnTo>
                <a:lnTo>
                  <a:pt x="25339" y="48724"/>
                </a:lnTo>
                <a:lnTo>
                  <a:pt x="25339" y="48799"/>
                </a:lnTo>
                <a:lnTo>
                  <a:pt x="25358" y="48873"/>
                </a:lnTo>
                <a:lnTo>
                  <a:pt x="25451" y="49096"/>
                </a:lnTo>
                <a:lnTo>
                  <a:pt x="25544" y="49301"/>
                </a:lnTo>
                <a:lnTo>
                  <a:pt x="25637" y="49450"/>
                </a:lnTo>
                <a:lnTo>
                  <a:pt x="25730" y="49599"/>
                </a:lnTo>
                <a:lnTo>
                  <a:pt x="25786" y="49636"/>
                </a:lnTo>
                <a:lnTo>
                  <a:pt x="25842" y="49674"/>
                </a:lnTo>
                <a:lnTo>
                  <a:pt x="25898" y="49692"/>
                </a:lnTo>
                <a:lnTo>
                  <a:pt x="25954" y="49674"/>
                </a:lnTo>
                <a:lnTo>
                  <a:pt x="26028" y="49655"/>
                </a:lnTo>
                <a:lnTo>
                  <a:pt x="26103" y="49618"/>
                </a:lnTo>
                <a:lnTo>
                  <a:pt x="26233" y="49506"/>
                </a:lnTo>
                <a:lnTo>
                  <a:pt x="26345" y="49357"/>
                </a:lnTo>
                <a:lnTo>
                  <a:pt x="26456" y="49190"/>
                </a:lnTo>
                <a:lnTo>
                  <a:pt x="26531" y="49041"/>
                </a:lnTo>
                <a:lnTo>
                  <a:pt x="26587" y="48910"/>
                </a:lnTo>
                <a:lnTo>
                  <a:pt x="26642" y="48705"/>
                </a:lnTo>
                <a:lnTo>
                  <a:pt x="26680" y="48538"/>
                </a:lnTo>
                <a:lnTo>
                  <a:pt x="26661" y="48501"/>
                </a:lnTo>
                <a:close/>
                <a:moveTo>
                  <a:pt x="8304" y="48538"/>
                </a:moveTo>
                <a:lnTo>
                  <a:pt x="8248" y="48575"/>
                </a:lnTo>
                <a:lnTo>
                  <a:pt x="8155" y="48668"/>
                </a:lnTo>
                <a:lnTo>
                  <a:pt x="8062" y="48780"/>
                </a:lnTo>
                <a:lnTo>
                  <a:pt x="7894" y="49003"/>
                </a:lnTo>
                <a:lnTo>
                  <a:pt x="7615" y="49469"/>
                </a:lnTo>
                <a:lnTo>
                  <a:pt x="7242" y="49003"/>
                </a:lnTo>
                <a:lnTo>
                  <a:pt x="7019" y="48743"/>
                </a:lnTo>
                <a:lnTo>
                  <a:pt x="6926" y="48650"/>
                </a:lnTo>
                <a:lnTo>
                  <a:pt x="6907" y="48631"/>
                </a:lnTo>
                <a:lnTo>
                  <a:pt x="6889" y="48631"/>
                </a:lnTo>
                <a:lnTo>
                  <a:pt x="6870" y="48668"/>
                </a:lnTo>
                <a:lnTo>
                  <a:pt x="6851" y="48705"/>
                </a:lnTo>
                <a:lnTo>
                  <a:pt x="6889" y="48817"/>
                </a:lnTo>
                <a:lnTo>
                  <a:pt x="6945" y="48947"/>
                </a:lnTo>
                <a:lnTo>
                  <a:pt x="7038" y="49078"/>
                </a:lnTo>
                <a:lnTo>
                  <a:pt x="7242" y="49357"/>
                </a:lnTo>
                <a:lnTo>
                  <a:pt x="7391" y="49525"/>
                </a:lnTo>
                <a:lnTo>
                  <a:pt x="7503" y="49636"/>
                </a:lnTo>
                <a:lnTo>
                  <a:pt x="7596" y="49692"/>
                </a:lnTo>
                <a:lnTo>
                  <a:pt x="7633" y="49711"/>
                </a:lnTo>
                <a:lnTo>
                  <a:pt x="7671" y="49711"/>
                </a:lnTo>
                <a:lnTo>
                  <a:pt x="7745" y="49674"/>
                </a:lnTo>
                <a:lnTo>
                  <a:pt x="7820" y="49599"/>
                </a:lnTo>
                <a:lnTo>
                  <a:pt x="7875" y="49506"/>
                </a:lnTo>
                <a:lnTo>
                  <a:pt x="8043" y="49264"/>
                </a:lnTo>
                <a:lnTo>
                  <a:pt x="8192" y="49041"/>
                </a:lnTo>
                <a:lnTo>
                  <a:pt x="8266" y="48910"/>
                </a:lnTo>
                <a:lnTo>
                  <a:pt x="8322" y="48780"/>
                </a:lnTo>
                <a:lnTo>
                  <a:pt x="8341" y="48743"/>
                </a:lnTo>
                <a:lnTo>
                  <a:pt x="8360" y="48631"/>
                </a:lnTo>
                <a:lnTo>
                  <a:pt x="8360" y="48575"/>
                </a:lnTo>
                <a:lnTo>
                  <a:pt x="8341" y="48538"/>
                </a:lnTo>
                <a:close/>
                <a:moveTo>
                  <a:pt x="84228" y="48557"/>
                </a:moveTo>
                <a:lnTo>
                  <a:pt x="84191" y="48575"/>
                </a:lnTo>
                <a:lnTo>
                  <a:pt x="84172" y="48612"/>
                </a:lnTo>
                <a:lnTo>
                  <a:pt x="84172" y="48668"/>
                </a:lnTo>
                <a:lnTo>
                  <a:pt x="84172" y="48705"/>
                </a:lnTo>
                <a:lnTo>
                  <a:pt x="84209" y="48817"/>
                </a:lnTo>
                <a:lnTo>
                  <a:pt x="84284" y="48947"/>
                </a:lnTo>
                <a:lnTo>
                  <a:pt x="84433" y="49171"/>
                </a:lnTo>
                <a:lnTo>
                  <a:pt x="84545" y="49320"/>
                </a:lnTo>
                <a:lnTo>
                  <a:pt x="84731" y="49581"/>
                </a:lnTo>
                <a:lnTo>
                  <a:pt x="84787" y="49655"/>
                </a:lnTo>
                <a:lnTo>
                  <a:pt x="84861" y="49711"/>
                </a:lnTo>
                <a:lnTo>
                  <a:pt x="84936" y="49711"/>
                </a:lnTo>
                <a:lnTo>
                  <a:pt x="85010" y="49674"/>
                </a:lnTo>
                <a:lnTo>
                  <a:pt x="85103" y="49599"/>
                </a:lnTo>
                <a:lnTo>
                  <a:pt x="85215" y="49450"/>
                </a:lnTo>
                <a:lnTo>
                  <a:pt x="85438" y="49190"/>
                </a:lnTo>
                <a:lnTo>
                  <a:pt x="85531" y="49041"/>
                </a:lnTo>
                <a:lnTo>
                  <a:pt x="85606" y="48873"/>
                </a:lnTo>
                <a:lnTo>
                  <a:pt x="85662" y="48743"/>
                </a:lnTo>
                <a:lnTo>
                  <a:pt x="85662" y="48668"/>
                </a:lnTo>
                <a:lnTo>
                  <a:pt x="85680" y="48612"/>
                </a:lnTo>
                <a:lnTo>
                  <a:pt x="85643" y="48612"/>
                </a:lnTo>
                <a:lnTo>
                  <a:pt x="85606" y="48650"/>
                </a:lnTo>
                <a:lnTo>
                  <a:pt x="85252" y="49059"/>
                </a:lnTo>
                <a:lnTo>
                  <a:pt x="84917" y="49469"/>
                </a:lnTo>
                <a:lnTo>
                  <a:pt x="84805" y="49283"/>
                </a:lnTo>
                <a:lnTo>
                  <a:pt x="84600" y="48947"/>
                </a:lnTo>
                <a:lnTo>
                  <a:pt x="84489" y="48780"/>
                </a:lnTo>
                <a:lnTo>
                  <a:pt x="84396" y="48650"/>
                </a:lnTo>
                <a:lnTo>
                  <a:pt x="84303" y="48575"/>
                </a:lnTo>
                <a:lnTo>
                  <a:pt x="84265" y="48557"/>
                </a:lnTo>
                <a:close/>
                <a:moveTo>
                  <a:pt x="47513" y="48687"/>
                </a:moveTo>
                <a:lnTo>
                  <a:pt x="47439" y="48705"/>
                </a:lnTo>
                <a:lnTo>
                  <a:pt x="47383" y="48743"/>
                </a:lnTo>
                <a:lnTo>
                  <a:pt x="47364" y="48780"/>
                </a:lnTo>
                <a:lnTo>
                  <a:pt x="47364" y="48854"/>
                </a:lnTo>
                <a:lnTo>
                  <a:pt x="47420" y="48985"/>
                </a:lnTo>
                <a:lnTo>
                  <a:pt x="47476" y="49096"/>
                </a:lnTo>
                <a:lnTo>
                  <a:pt x="47625" y="49376"/>
                </a:lnTo>
                <a:lnTo>
                  <a:pt x="47699" y="49506"/>
                </a:lnTo>
                <a:lnTo>
                  <a:pt x="47811" y="49618"/>
                </a:lnTo>
                <a:lnTo>
                  <a:pt x="47904" y="49692"/>
                </a:lnTo>
                <a:lnTo>
                  <a:pt x="47979" y="49711"/>
                </a:lnTo>
                <a:lnTo>
                  <a:pt x="48035" y="49729"/>
                </a:lnTo>
                <a:lnTo>
                  <a:pt x="48090" y="49729"/>
                </a:lnTo>
                <a:lnTo>
                  <a:pt x="48165" y="49692"/>
                </a:lnTo>
                <a:lnTo>
                  <a:pt x="48239" y="49655"/>
                </a:lnTo>
                <a:lnTo>
                  <a:pt x="48314" y="49599"/>
                </a:lnTo>
                <a:lnTo>
                  <a:pt x="48426" y="49487"/>
                </a:lnTo>
                <a:lnTo>
                  <a:pt x="48519" y="49357"/>
                </a:lnTo>
                <a:lnTo>
                  <a:pt x="48705" y="49096"/>
                </a:lnTo>
                <a:lnTo>
                  <a:pt x="48742" y="49003"/>
                </a:lnTo>
                <a:lnTo>
                  <a:pt x="48817" y="48854"/>
                </a:lnTo>
                <a:lnTo>
                  <a:pt x="48835" y="48780"/>
                </a:lnTo>
                <a:lnTo>
                  <a:pt x="48835" y="48724"/>
                </a:lnTo>
                <a:lnTo>
                  <a:pt x="48835" y="48705"/>
                </a:lnTo>
                <a:lnTo>
                  <a:pt x="48817" y="48705"/>
                </a:lnTo>
                <a:lnTo>
                  <a:pt x="48779" y="48724"/>
                </a:lnTo>
                <a:lnTo>
                  <a:pt x="48612" y="48854"/>
                </a:lnTo>
                <a:lnTo>
                  <a:pt x="48481" y="49003"/>
                </a:lnTo>
                <a:lnTo>
                  <a:pt x="48351" y="49134"/>
                </a:lnTo>
                <a:lnTo>
                  <a:pt x="48221" y="49264"/>
                </a:lnTo>
                <a:lnTo>
                  <a:pt x="48109" y="49357"/>
                </a:lnTo>
                <a:lnTo>
                  <a:pt x="48053" y="49376"/>
                </a:lnTo>
                <a:lnTo>
                  <a:pt x="48035" y="49376"/>
                </a:lnTo>
                <a:lnTo>
                  <a:pt x="47997" y="49357"/>
                </a:lnTo>
                <a:lnTo>
                  <a:pt x="47923" y="49264"/>
                </a:lnTo>
                <a:lnTo>
                  <a:pt x="47867" y="49208"/>
                </a:lnTo>
                <a:lnTo>
                  <a:pt x="47830" y="49134"/>
                </a:lnTo>
                <a:lnTo>
                  <a:pt x="47737" y="48947"/>
                </a:lnTo>
                <a:lnTo>
                  <a:pt x="47699" y="48854"/>
                </a:lnTo>
                <a:lnTo>
                  <a:pt x="47644" y="48780"/>
                </a:lnTo>
                <a:lnTo>
                  <a:pt x="47588" y="48724"/>
                </a:lnTo>
                <a:lnTo>
                  <a:pt x="47513" y="48687"/>
                </a:lnTo>
                <a:close/>
                <a:moveTo>
                  <a:pt x="63785" y="48594"/>
                </a:moveTo>
                <a:lnTo>
                  <a:pt x="63748" y="48612"/>
                </a:lnTo>
                <a:lnTo>
                  <a:pt x="63637" y="48724"/>
                </a:lnTo>
                <a:lnTo>
                  <a:pt x="63506" y="48854"/>
                </a:lnTo>
                <a:lnTo>
                  <a:pt x="63376" y="49022"/>
                </a:lnTo>
                <a:lnTo>
                  <a:pt x="63227" y="49171"/>
                </a:lnTo>
                <a:lnTo>
                  <a:pt x="63078" y="49301"/>
                </a:lnTo>
                <a:lnTo>
                  <a:pt x="63004" y="49357"/>
                </a:lnTo>
                <a:lnTo>
                  <a:pt x="62929" y="49394"/>
                </a:lnTo>
                <a:lnTo>
                  <a:pt x="62855" y="49432"/>
                </a:lnTo>
                <a:lnTo>
                  <a:pt x="62687" y="49432"/>
                </a:lnTo>
                <a:lnTo>
                  <a:pt x="62594" y="49394"/>
                </a:lnTo>
                <a:lnTo>
                  <a:pt x="62519" y="49338"/>
                </a:lnTo>
                <a:lnTo>
                  <a:pt x="62445" y="49245"/>
                </a:lnTo>
                <a:lnTo>
                  <a:pt x="62315" y="49041"/>
                </a:lnTo>
                <a:lnTo>
                  <a:pt x="62240" y="48947"/>
                </a:lnTo>
                <a:lnTo>
                  <a:pt x="62166" y="48854"/>
                </a:lnTo>
                <a:lnTo>
                  <a:pt x="62091" y="48780"/>
                </a:lnTo>
                <a:lnTo>
                  <a:pt x="62017" y="48743"/>
                </a:lnTo>
                <a:lnTo>
                  <a:pt x="61924" y="48724"/>
                </a:lnTo>
                <a:lnTo>
                  <a:pt x="61868" y="48724"/>
                </a:lnTo>
                <a:lnTo>
                  <a:pt x="61831" y="48761"/>
                </a:lnTo>
                <a:lnTo>
                  <a:pt x="61831" y="48817"/>
                </a:lnTo>
                <a:lnTo>
                  <a:pt x="61849" y="48873"/>
                </a:lnTo>
                <a:lnTo>
                  <a:pt x="61886" y="48929"/>
                </a:lnTo>
                <a:lnTo>
                  <a:pt x="61961" y="49059"/>
                </a:lnTo>
                <a:lnTo>
                  <a:pt x="62184" y="49357"/>
                </a:lnTo>
                <a:lnTo>
                  <a:pt x="62315" y="49506"/>
                </a:lnTo>
                <a:lnTo>
                  <a:pt x="62464" y="49636"/>
                </a:lnTo>
                <a:lnTo>
                  <a:pt x="62538" y="49674"/>
                </a:lnTo>
                <a:lnTo>
                  <a:pt x="62613" y="49711"/>
                </a:lnTo>
                <a:lnTo>
                  <a:pt x="62687" y="49748"/>
                </a:lnTo>
                <a:lnTo>
                  <a:pt x="62855" y="49748"/>
                </a:lnTo>
                <a:lnTo>
                  <a:pt x="62948" y="49729"/>
                </a:lnTo>
                <a:lnTo>
                  <a:pt x="63022" y="49674"/>
                </a:lnTo>
                <a:lnTo>
                  <a:pt x="63115" y="49618"/>
                </a:lnTo>
                <a:lnTo>
                  <a:pt x="63246" y="49487"/>
                </a:lnTo>
                <a:lnTo>
                  <a:pt x="63376" y="49338"/>
                </a:lnTo>
                <a:lnTo>
                  <a:pt x="63618" y="49059"/>
                </a:lnTo>
                <a:lnTo>
                  <a:pt x="63748" y="48892"/>
                </a:lnTo>
                <a:lnTo>
                  <a:pt x="63841" y="48799"/>
                </a:lnTo>
                <a:lnTo>
                  <a:pt x="63860" y="48761"/>
                </a:lnTo>
                <a:lnTo>
                  <a:pt x="63860" y="48724"/>
                </a:lnTo>
                <a:lnTo>
                  <a:pt x="63841" y="48631"/>
                </a:lnTo>
                <a:lnTo>
                  <a:pt x="63804" y="48594"/>
                </a:lnTo>
                <a:close/>
                <a:moveTo>
                  <a:pt x="89460" y="48482"/>
                </a:moveTo>
                <a:lnTo>
                  <a:pt x="89385" y="48501"/>
                </a:lnTo>
                <a:lnTo>
                  <a:pt x="89255" y="48594"/>
                </a:lnTo>
                <a:lnTo>
                  <a:pt x="89106" y="48705"/>
                </a:lnTo>
                <a:lnTo>
                  <a:pt x="88864" y="48947"/>
                </a:lnTo>
                <a:lnTo>
                  <a:pt x="88641" y="49190"/>
                </a:lnTo>
                <a:lnTo>
                  <a:pt x="88417" y="49469"/>
                </a:lnTo>
                <a:lnTo>
                  <a:pt x="88305" y="49283"/>
                </a:lnTo>
                <a:lnTo>
                  <a:pt x="88101" y="48985"/>
                </a:lnTo>
                <a:lnTo>
                  <a:pt x="87989" y="48854"/>
                </a:lnTo>
                <a:lnTo>
                  <a:pt x="87896" y="48761"/>
                </a:lnTo>
                <a:lnTo>
                  <a:pt x="87840" y="48724"/>
                </a:lnTo>
                <a:lnTo>
                  <a:pt x="87766" y="48724"/>
                </a:lnTo>
                <a:lnTo>
                  <a:pt x="87747" y="48761"/>
                </a:lnTo>
                <a:lnTo>
                  <a:pt x="87747" y="48836"/>
                </a:lnTo>
                <a:lnTo>
                  <a:pt x="87784" y="48966"/>
                </a:lnTo>
                <a:lnTo>
                  <a:pt x="87952" y="49283"/>
                </a:lnTo>
                <a:lnTo>
                  <a:pt x="88157" y="49581"/>
                </a:lnTo>
                <a:lnTo>
                  <a:pt x="88231" y="49674"/>
                </a:lnTo>
                <a:lnTo>
                  <a:pt x="88287" y="49729"/>
                </a:lnTo>
                <a:lnTo>
                  <a:pt x="88343" y="49748"/>
                </a:lnTo>
                <a:lnTo>
                  <a:pt x="88399" y="49748"/>
                </a:lnTo>
                <a:lnTo>
                  <a:pt x="88510" y="49711"/>
                </a:lnTo>
                <a:lnTo>
                  <a:pt x="88622" y="49655"/>
                </a:lnTo>
                <a:lnTo>
                  <a:pt x="88715" y="49562"/>
                </a:lnTo>
                <a:lnTo>
                  <a:pt x="88920" y="49338"/>
                </a:lnTo>
                <a:lnTo>
                  <a:pt x="89087" y="49134"/>
                </a:lnTo>
                <a:lnTo>
                  <a:pt x="89255" y="48947"/>
                </a:lnTo>
                <a:lnTo>
                  <a:pt x="89348" y="48854"/>
                </a:lnTo>
                <a:lnTo>
                  <a:pt x="89404" y="48743"/>
                </a:lnTo>
                <a:lnTo>
                  <a:pt x="89423" y="48705"/>
                </a:lnTo>
                <a:lnTo>
                  <a:pt x="89478" y="48594"/>
                </a:lnTo>
                <a:lnTo>
                  <a:pt x="89478" y="48538"/>
                </a:lnTo>
                <a:lnTo>
                  <a:pt x="89478" y="48501"/>
                </a:lnTo>
                <a:lnTo>
                  <a:pt x="89460" y="48482"/>
                </a:lnTo>
                <a:close/>
                <a:moveTo>
                  <a:pt x="3146" y="48501"/>
                </a:moveTo>
                <a:lnTo>
                  <a:pt x="3109" y="48519"/>
                </a:lnTo>
                <a:lnTo>
                  <a:pt x="3072" y="48538"/>
                </a:lnTo>
                <a:lnTo>
                  <a:pt x="3053" y="48575"/>
                </a:lnTo>
                <a:lnTo>
                  <a:pt x="3072" y="48612"/>
                </a:lnTo>
                <a:lnTo>
                  <a:pt x="3109" y="48705"/>
                </a:lnTo>
                <a:lnTo>
                  <a:pt x="3184" y="48836"/>
                </a:lnTo>
                <a:lnTo>
                  <a:pt x="3370" y="49059"/>
                </a:lnTo>
                <a:lnTo>
                  <a:pt x="3519" y="49208"/>
                </a:lnTo>
                <a:lnTo>
                  <a:pt x="3724" y="49432"/>
                </a:lnTo>
                <a:lnTo>
                  <a:pt x="3947" y="49636"/>
                </a:lnTo>
                <a:lnTo>
                  <a:pt x="4077" y="49729"/>
                </a:lnTo>
                <a:lnTo>
                  <a:pt x="4115" y="49767"/>
                </a:lnTo>
                <a:lnTo>
                  <a:pt x="4152" y="49767"/>
                </a:lnTo>
                <a:lnTo>
                  <a:pt x="4189" y="49748"/>
                </a:lnTo>
                <a:lnTo>
                  <a:pt x="4226" y="49711"/>
                </a:lnTo>
                <a:lnTo>
                  <a:pt x="4338" y="49581"/>
                </a:lnTo>
                <a:lnTo>
                  <a:pt x="4543" y="49320"/>
                </a:lnTo>
                <a:lnTo>
                  <a:pt x="4636" y="49171"/>
                </a:lnTo>
                <a:lnTo>
                  <a:pt x="4710" y="49022"/>
                </a:lnTo>
                <a:lnTo>
                  <a:pt x="4729" y="48929"/>
                </a:lnTo>
                <a:lnTo>
                  <a:pt x="4748" y="48780"/>
                </a:lnTo>
                <a:lnTo>
                  <a:pt x="4748" y="48724"/>
                </a:lnTo>
                <a:lnTo>
                  <a:pt x="4729" y="48687"/>
                </a:lnTo>
                <a:lnTo>
                  <a:pt x="4710" y="48668"/>
                </a:lnTo>
                <a:lnTo>
                  <a:pt x="4692" y="48687"/>
                </a:lnTo>
                <a:lnTo>
                  <a:pt x="4636" y="48743"/>
                </a:lnTo>
                <a:lnTo>
                  <a:pt x="4375" y="49096"/>
                </a:lnTo>
                <a:lnTo>
                  <a:pt x="4133" y="49469"/>
                </a:lnTo>
                <a:lnTo>
                  <a:pt x="3947" y="49227"/>
                </a:lnTo>
                <a:lnTo>
                  <a:pt x="3686" y="48892"/>
                </a:lnTo>
                <a:lnTo>
                  <a:pt x="3537" y="48743"/>
                </a:lnTo>
                <a:lnTo>
                  <a:pt x="3388" y="48612"/>
                </a:lnTo>
                <a:lnTo>
                  <a:pt x="3258" y="48519"/>
                </a:lnTo>
                <a:lnTo>
                  <a:pt x="3202" y="48501"/>
                </a:lnTo>
                <a:close/>
                <a:moveTo>
                  <a:pt x="34127" y="48631"/>
                </a:moveTo>
                <a:lnTo>
                  <a:pt x="34090" y="48668"/>
                </a:lnTo>
                <a:lnTo>
                  <a:pt x="34015" y="48761"/>
                </a:lnTo>
                <a:lnTo>
                  <a:pt x="33941" y="48910"/>
                </a:lnTo>
                <a:lnTo>
                  <a:pt x="33848" y="49078"/>
                </a:lnTo>
                <a:lnTo>
                  <a:pt x="33755" y="49227"/>
                </a:lnTo>
                <a:lnTo>
                  <a:pt x="33643" y="49357"/>
                </a:lnTo>
                <a:lnTo>
                  <a:pt x="33587" y="49413"/>
                </a:lnTo>
                <a:lnTo>
                  <a:pt x="33531" y="49450"/>
                </a:lnTo>
                <a:lnTo>
                  <a:pt x="33475" y="49469"/>
                </a:lnTo>
                <a:lnTo>
                  <a:pt x="33419" y="49487"/>
                </a:lnTo>
                <a:lnTo>
                  <a:pt x="33364" y="49469"/>
                </a:lnTo>
                <a:lnTo>
                  <a:pt x="33308" y="49432"/>
                </a:lnTo>
                <a:lnTo>
                  <a:pt x="33252" y="49376"/>
                </a:lnTo>
                <a:lnTo>
                  <a:pt x="33196" y="49301"/>
                </a:lnTo>
                <a:lnTo>
                  <a:pt x="33103" y="49134"/>
                </a:lnTo>
                <a:lnTo>
                  <a:pt x="33028" y="48966"/>
                </a:lnTo>
                <a:lnTo>
                  <a:pt x="32935" y="48817"/>
                </a:lnTo>
                <a:lnTo>
                  <a:pt x="32861" y="48743"/>
                </a:lnTo>
                <a:lnTo>
                  <a:pt x="32786" y="48687"/>
                </a:lnTo>
                <a:lnTo>
                  <a:pt x="32731" y="48650"/>
                </a:lnTo>
                <a:lnTo>
                  <a:pt x="32675" y="48650"/>
                </a:lnTo>
                <a:lnTo>
                  <a:pt x="32637" y="48668"/>
                </a:lnTo>
                <a:lnTo>
                  <a:pt x="32619" y="48705"/>
                </a:lnTo>
                <a:lnTo>
                  <a:pt x="32619" y="48799"/>
                </a:lnTo>
                <a:lnTo>
                  <a:pt x="32637" y="48910"/>
                </a:lnTo>
                <a:lnTo>
                  <a:pt x="32693" y="49041"/>
                </a:lnTo>
                <a:lnTo>
                  <a:pt x="32786" y="49190"/>
                </a:lnTo>
                <a:lnTo>
                  <a:pt x="32879" y="49357"/>
                </a:lnTo>
                <a:lnTo>
                  <a:pt x="33010" y="49506"/>
                </a:lnTo>
                <a:lnTo>
                  <a:pt x="33140" y="49636"/>
                </a:lnTo>
                <a:lnTo>
                  <a:pt x="33289" y="49729"/>
                </a:lnTo>
                <a:lnTo>
                  <a:pt x="33364" y="49767"/>
                </a:lnTo>
                <a:lnTo>
                  <a:pt x="33494" y="49767"/>
                </a:lnTo>
                <a:lnTo>
                  <a:pt x="33568" y="49748"/>
                </a:lnTo>
                <a:lnTo>
                  <a:pt x="33643" y="49711"/>
                </a:lnTo>
                <a:lnTo>
                  <a:pt x="33699" y="49655"/>
                </a:lnTo>
                <a:lnTo>
                  <a:pt x="33829" y="49506"/>
                </a:lnTo>
                <a:lnTo>
                  <a:pt x="33941" y="49338"/>
                </a:lnTo>
                <a:lnTo>
                  <a:pt x="34015" y="49190"/>
                </a:lnTo>
                <a:lnTo>
                  <a:pt x="34108" y="49022"/>
                </a:lnTo>
                <a:lnTo>
                  <a:pt x="34146" y="48929"/>
                </a:lnTo>
                <a:lnTo>
                  <a:pt x="34164" y="48854"/>
                </a:lnTo>
                <a:lnTo>
                  <a:pt x="34164" y="48705"/>
                </a:lnTo>
                <a:lnTo>
                  <a:pt x="34164" y="48668"/>
                </a:lnTo>
                <a:lnTo>
                  <a:pt x="34146" y="48631"/>
                </a:lnTo>
                <a:close/>
                <a:moveTo>
                  <a:pt x="64716" y="48743"/>
                </a:moveTo>
                <a:lnTo>
                  <a:pt x="64623" y="48780"/>
                </a:lnTo>
                <a:lnTo>
                  <a:pt x="64549" y="48817"/>
                </a:lnTo>
                <a:lnTo>
                  <a:pt x="64474" y="48892"/>
                </a:lnTo>
                <a:lnTo>
                  <a:pt x="64418" y="48966"/>
                </a:lnTo>
                <a:lnTo>
                  <a:pt x="64363" y="49041"/>
                </a:lnTo>
                <a:lnTo>
                  <a:pt x="64270" y="49227"/>
                </a:lnTo>
                <a:lnTo>
                  <a:pt x="64176" y="49357"/>
                </a:lnTo>
                <a:lnTo>
                  <a:pt x="64065" y="49543"/>
                </a:lnTo>
                <a:lnTo>
                  <a:pt x="64028" y="49618"/>
                </a:lnTo>
                <a:lnTo>
                  <a:pt x="64028" y="49692"/>
                </a:lnTo>
                <a:lnTo>
                  <a:pt x="64028" y="49729"/>
                </a:lnTo>
                <a:lnTo>
                  <a:pt x="64046" y="49748"/>
                </a:lnTo>
                <a:lnTo>
                  <a:pt x="64083" y="49767"/>
                </a:lnTo>
                <a:lnTo>
                  <a:pt x="64195" y="49767"/>
                </a:lnTo>
                <a:lnTo>
                  <a:pt x="64251" y="49748"/>
                </a:lnTo>
                <a:lnTo>
                  <a:pt x="64307" y="49711"/>
                </a:lnTo>
                <a:lnTo>
                  <a:pt x="64344" y="49674"/>
                </a:lnTo>
                <a:lnTo>
                  <a:pt x="64400" y="49562"/>
                </a:lnTo>
                <a:lnTo>
                  <a:pt x="64456" y="49432"/>
                </a:lnTo>
                <a:lnTo>
                  <a:pt x="64512" y="49283"/>
                </a:lnTo>
                <a:lnTo>
                  <a:pt x="64567" y="49171"/>
                </a:lnTo>
                <a:lnTo>
                  <a:pt x="64605" y="49134"/>
                </a:lnTo>
                <a:lnTo>
                  <a:pt x="64642" y="49078"/>
                </a:lnTo>
                <a:lnTo>
                  <a:pt x="64698" y="49059"/>
                </a:lnTo>
                <a:lnTo>
                  <a:pt x="64754" y="49041"/>
                </a:lnTo>
                <a:lnTo>
                  <a:pt x="64828" y="49059"/>
                </a:lnTo>
                <a:lnTo>
                  <a:pt x="64865" y="49078"/>
                </a:lnTo>
                <a:lnTo>
                  <a:pt x="64921" y="49096"/>
                </a:lnTo>
                <a:lnTo>
                  <a:pt x="64958" y="49152"/>
                </a:lnTo>
                <a:lnTo>
                  <a:pt x="65014" y="49245"/>
                </a:lnTo>
                <a:lnTo>
                  <a:pt x="65070" y="49357"/>
                </a:lnTo>
                <a:lnTo>
                  <a:pt x="65219" y="49562"/>
                </a:lnTo>
                <a:lnTo>
                  <a:pt x="65349" y="49729"/>
                </a:lnTo>
                <a:lnTo>
                  <a:pt x="65349" y="49599"/>
                </a:lnTo>
                <a:lnTo>
                  <a:pt x="65312" y="49450"/>
                </a:lnTo>
                <a:lnTo>
                  <a:pt x="65275" y="49301"/>
                </a:lnTo>
                <a:lnTo>
                  <a:pt x="65219" y="49152"/>
                </a:lnTo>
                <a:lnTo>
                  <a:pt x="65145" y="49003"/>
                </a:lnTo>
                <a:lnTo>
                  <a:pt x="65052" y="48892"/>
                </a:lnTo>
                <a:lnTo>
                  <a:pt x="64958" y="48799"/>
                </a:lnTo>
                <a:lnTo>
                  <a:pt x="64884" y="48761"/>
                </a:lnTo>
                <a:lnTo>
                  <a:pt x="64828" y="48761"/>
                </a:lnTo>
                <a:lnTo>
                  <a:pt x="64716" y="48743"/>
                </a:lnTo>
                <a:close/>
                <a:moveTo>
                  <a:pt x="54849" y="48501"/>
                </a:moveTo>
                <a:lnTo>
                  <a:pt x="54812" y="48519"/>
                </a:lnTo>
                <a:lnTo>
                  <a:pt x="54774" y="48557"/>
                </a:lnTo>
                <a:lnTo>
                  <a:pt x="54774" y="48612"/>
                </a:lnTo>
                <a:lnTo>
                  <a:pt x="54774" y="48650"/>
                </a:lnTo>
                <a:lnTo>
                  <a:pt x="54793" y="48780"/>
                </a:lnTo>
                <a:lnTo>
                  <a:pt x="54849" y="48929"/>
                </a:lnTo>
                <a:lnTo>
                  <a:pt x="54998" y="49227"/>
                </a:lnTo>
                <a:lnTo>
                  <a:pt x="55109" y="49413"/>
                </a:lnTo>
                <a:lnTo>
                  <a:pt x="55221" y="49674"/>
                </a:lnTo>
                <a:lnTo>
                  <a:pt x="55258" y="49748"/>
                </a:lnTo>
                <a:lnTo>
                  <a:pt x="55314" y="49785"/>
                </a:lnTo>
                <a:lnTo>
                  <a:pt x="55389" y="49785"/>
                </a:lnTo>
                <a:lnTo>
                  <a:pt x="55463" y="49729"/>
                </a:lnTo>
                <a:lnTo>
                  <a:pt x="55538" y="49655"/>
                </a:lnTo>
                <a:lnTo>
                  <a:pt x="55649" y="49543"/>
                </a:lnTo>
                <a:lnTo>
                  <a:pt x="55891" y="49301"/>
                </a:lnTo>
                <a:lnTo>
                  <a:pt x="56003" y="49171"/>
                </a:lnTo>
                <a:lnTo>
                  <a:pt x="56078" y="49041"/>
                </a:lnTo>
                <a:lnTo>
                  <a:pt x="56115" y="48985"/>
                </a:lnTo>
                <a:lnTo>
                  <a:pt x="56152" y="48854"/>
                </a:lnTo>
                <a:lnTo>
                  <a:pt x="56152" y="48799"/>
                </a:lnTo>
                <a:lnTo>
                  <a:pt x="56152" y="48761"/>
                </a:lnTo>
                <a:lnTo>
                  <a:pt x="56115" y="48761"/>
                </a:lnTo>
                <a:lnTo>
                  <a:pt x="56040" y="48799"/>
                </a:lnTo>
                <a:lnTo>
                  <a:pt x="55873" y="48947"/>
                </a:lnTo>
                <a:lnTo>
                  <a:pt x="55705" y="49115"/>
                </a:lnTo>
                <a:lnTo>
                  <a:pt x="55389" y="49432"/>
                </a:lnTo>
                <a:lnTo>
                  <a:pt x="55333" y="49208"/>
                </a:lnTo>
                <a:lnTo>
                  <a:pt x="55203" y="48892"/>
                </a:lnTo>
                <a:lnTo>
                  <a:pt x="55128" y="48724"/>
                </a:lnTo>
                <a:lnTo>
                  <a:pt x="55035" y="48594"/>
                </a:lnTo>
                <a:lnTo>
                  <a:pt x="54979" y="48557"/>
                </a:lnTo>
                <a:lnTo>
                  <a:pt x="54942" y="48519"/>
                </a:lnTo>
                <a:lnTo>
                  <a:pt x="54886" y="48501"/>
                </a:lnTo>
                <a:close/>
                <a:moveTo>
                  <a:pt x="69520" y="48482"/>
                </a:moveTo>
                <a:lnTo>
                  <a:pt x="69483" y="48519"/>
                </a:lnTo>
                <a:lnTo>
                  <a:pt x="69464" y="48557"/>
                </a:lnTo>
                <a:lnTo>
                  <a:pt x="69445" y="48594"/>
                </a:lnTo>
                <a:lnTo>
                  <a:pt x="69445" y="48650"/>
                </a:lnTo>
                <a:lnTo>
                  <a:pt x="69483" y="48761"/>
                </a:lnTo>
                <a:lnTo>
                  <a:pt x="69557" y="48892"/>
                </a:lnTo>
                <a:lnTo>
                  <a:pt x="69706" y="49152"/>
                </a:lnTo>
                <a:lnTo>
                  <a:pt x="69836" y="49320"/>
                </a:lnTo>
                <a:lnTo>
                  <a:pt x="69985" y="49562"/>
                </a:lnTo>
                <a:lnTo>
                  <a:pt x="70041" y="49655"/>
                </a:lnTo>
                <a:lnTo>
                  <a:pt x="70116" y="49748"/>
                </a:lnTo>
                <a:lnTo>
                  <a:pt x="70190" y="49785"/>
                </a:lnTo>
                <a:lnTo>
                  <a:pt x="70265" y="49785"/>
                </a:lnTo>
                <a:lnTo>
                  <a:pt x="70358" y="49729"/>
                </a:lnTo>
                <a:lnTo>
                  <a:pt x="70469" y="49618"/>
                </a:lnTo>
                <a:lnTo>
                  <a:pt x="70693" y="49338"/>
                </a:lnTo>
                <a:lnTo>
                  <a:pt x="70786" y="49190"/>
                </a:lnTo>
                <a:lnTo>
                  <a:pt x="70879" y="49022"/>
                </a:lnTo>
                <a:lnTo>
                  <a:pt x="70898" y="48966"/>
                </a:lnTo>
                <a:lnTo>
                  <a:pt x="70935" y="48817"/>
                </a:lnTo>
                <a:lnTo>
                  <a:pt x="70935" y="48761"/>
                </a:lnTo>
                <a:lnTo>
                  <a:pt x="70916" y="48724"/>
                </a:lnTo>
                <a:lnTo>
                  <a:pt x="70879" y="48724"/>
                </a:lnTo>
                <a:lnTo>
                  <a:pt x="70804" y="48761"/>
                </a:lnTo>
                <a:lnTo>
                  <a:pt x="70656" y="48910"/>
                </a:lnTo>
                <a:lnTo>
                  <a:pt x="70507" y="49078"/>
                </a:lnTo>
                <a:lnTo>
                  <a:pt x="70246" y="49432"/>
                </a:lnTo>
                <a:lnTo>
                  <a:pt x="70134" y="49208"/>
                </a:lnTo>
                <a:lnTo>
                  <a:pt x="69929" y="48873"/>
                </a:lnTo>
                <a:lnTo>
                  <a:pt x="69818" y="48705"/>
                </a:lnTo>
                <a:lnTo>
                  <a:pt x="69706" y="48575"/>
                </a:lnTo>
                <a:lnTo>
                  <a:pt x="69594" y="48501"/>
                </a:lnTo>
                <a:lnTo>
                  <a:pt x="69557" y="48482"/>
                </a:lnTo>
                <a:close/>
                <a:moveTo>
                  <a:pt x="73225" y="48631"/>
                </a:moveTo>
                <a:lnTo>
                  <a:pt x="73169" y="48650"/>
                </a:lnTo>
                <a:lnTo>
                  <a:pt x="73150" y="48668"/>
                </a:lnTo>
                <a:lnTo>
                  <a:pt x="73132" y="48687"/>
                </a:lnTo>
                <a:lnTo>
                  <a:pt x="73132" y="48743"/>
                </a:lnTo>
                <a:lnTo>
                  <a:pt x="73169" y="48854"/>
                </a:lnTo>
                <a:lnTo>
                  <a:pt x="73243" y="49003"/>
                </a:lnTo>
                <a:lnTo>
                  <a:pt x="73411" y="49264"/>
                </a:lnTo>
                <a:lnTo>
                  <a:pt x="73523" y="49450"/>
                </a:lnTo>
                <a:lnTo>
                  <a:pt x="73690" y="49692"/>
                </a:lnTo>
                <a:lnTo>
                  <a:pt x="73765" y="49748"/>
                </a:lnTo>
                <a:lnTo>
                  <a:pt x="73821" y="49785"/>
                </a:lnTo>
                <a:lnTo>
                  <a:pt x="73895" y="49767"/>
                </a:lnTo>
                <a:lnTo>
                  <a:pt x="73970" y="49711"/>
                </a:lnTo>
                <a:lnTo>
                  <a:pt x="74044" y="49618"/>
                </a:lnTo>
                <a:lnTo>
                  <a:pt x="74156" y="49487"/>
                </a:lnTo>
                <a:lnTo>
                  <a:pt x="74342" y="49264"/>
                </a:lnTo>
                <a:lnTo>
                  <a:pt x="74509" y="49022"/>
                </a:lnTo>
                <a:lnTo>
                  <a:pt x="74603" y="48817"/>
                </a:lnTo>
                <a:lnTo>
                  <a:pt x="74640" y="48687"/>
                </a:lnTo>
                <a:lnTo>
                  <a:pt x="74621" y="48668"/>
                </a:lnTo>
                <a:lnTo>
                  <a:pt x="74603" y="48687"/>
                </a:lnTo>
                <a:lnTo>
                  <a:pt x="74398" y="48910"/>
                </a:lnTo>
                <a:lnTo>
                  <a:pt x="74212" y="49134"/>
                </a:lnTo>
                <a:lnTo>
                  <a:pt x="73858" y="49599"/>
                </a:lnTo>
                <a:lnTo>
                  <a:pt x="73746" y="49376"/>
                </a:lnTo>
                <a:lnTo>
                  <a:pt x="73597" y="49059"/>
                </a:lnTo>
                <a:lnTo>
                  <a:pt x="73504" y="48910"/>
                </a:lnTo>
                <a:lnTo>
                  <a:pt x="73411" y="48780"/>
                </a:lnTo>
                <a:lnTo>
                  <a:pt x="73299" y="48687"/>
                </a:lnTo>
                <a:lnTo>
                  <a:pt x="73262" y="48650"/>
                </a:lnTo>
                <a:lnTo>
                  <a:pt x="73225" y="48631"/>
                </a:lnTo>
                <a:close/>
                <a:moveTo>
                  <a:pt x="21653" y="48557"/>
                </a:moveTo>
                <a:lnTo>
                  <a:pt x="21634" y="48575"/>
                </a:lnTo>
                <a:lnTo>
                  <a:pt x="21616" y="48612"/>
                </a:lnTo>
                <a:lnTo>
                  <a:pt x="21634" y="48724"/>
                </a:lnTo>
                <a:lnTo>
                  <a:pt x="21690" y="48854"/>
                </a:lnTo>
                <a:lnTo>
                  <a:pt x="21839" y="49115"/>
                </a:lnTo>
                <a:lnTo>
                  <a:pt x="21932" y="49301"/>
                </a:lnTo>
                <a:lnTo>
                  <a:pt x="22081" y="49562"/>
                </a:lnTo>
                <a:lnTo>
                  <a:pt x="22155" y="49674"/>
                </a:lnTo>
                <a:lnTo>
                  <a:pt x="22230" y="49767"/>
                </a:lnTo>
                <a:lnTo>
                  <a:pt x="22304" y="49823"/>
                </a:lnTo>
                <a:lnTo>
                  <a:pt x="22398" y="49823"/>
                </a:lnTo>
                <a:lnTo>
                  <a:pt x="22435" y="49804"/>
                </a:lnTo>
                <a:lnTo>
                  <a:pt x="22491" y="49767"/>
                </a:lnTo>
                <a:lnTo>
                  <a:pt x="22621" y="49636"/>
                </a:lnTo>
                <a:lnTo>
                  <a:pt x="22826" y="49394"/>
                </a:lnTo>
                <a:lnTo>
                  <a:pt x="22919" y="49264"/>
                </a:lnTo>
                <a:lnTo>
                  <a:pt x="22975" y="49134"/>
                </a:lnTo>
                <a:lnTo>
                  <a:pt x="22993" y="49022"/>
                </a:lnTo>
                <a:lnTo>
                  <a:pt x="23012" y="48873"/>
                </a:lnTo>
                <a:lnTo>
                  <a:pt x="22993" y="48817"/>
                </a:lnTo>
                <a:lnTo>
                  <a:pt x="22975" y="48799"/>
                </a:lnTo>
                <a:lnTo>
                  <a:pt x="22937" y="48799"/>
                </a:lnTo>
                <a:lnTo>
                  <a:pt x="22882" y="48873"/>
                </a:lnTo>
                <a:lnTo>
                  <a:pt x="22658" y="49227"/>
                </a:lnTo>
                <a:lnTo>
                  <a:pt x="22528" y="49394"/>
                </a:lnTo>
                <a:lnTo>
                  <a:pt x="22379" y="49562"/>
                </a:lnTo>
                <a:lnTo>
                  <a:pt x="22267" y="49320"/>
                </a:lnTo>
                <a:lnTo>
                  <a:pt x="22118" y="49022"/>
                </a:lnTo>
                <a:lnTo>
                  <a:pt x="22044" y="48873"/>
                </a:lnTo>
                <a:lnTo>
                  <a:pt x="21951" y="48724"/>
                </a:lnTo>
                <a:lnTo>
                  <a:pt x="21858" y="48631"/>
                </a:lnTo>
                <a:lnTo>
                  <a:pt x="21765" y="48575"/>
                </a:lnTo>
                <a:lnTo>
                  <a:pt x="21709" y="48557"/>
                </a:lnTo>
                <a:close/>
                <a:moveTo>
                  <a:pt x="59838" y="48557"/>
                </a:moveTo>
                <a:lnTo>
                  <a:pt x="59801" y="48594"/>
                </a:lnTo>
                <a:lnTo>
                  <a:pt x="59485" y="49096"/>
                </a:lnTo>
                <a:lnTo>
                  <a:pt x="59299" y="49338"/>
                </a:lnTo>
                <a:lnTo>
                  <a:pt x="59131" y="49562"/>
                </a:lnTo>
                <a:lnTo>
                  <a:pt x="59019" y="49376"/>
                </a:lnTo>
                <a:lnTo>
                  <a:pt x="58852" y="49059"/>
                </a:lnTo>
                <a:lnTo>
                  <a:pt x="58759" y="48910"/>
                </a:lnTo>
                <a:lnTo>
                  <a:pt x="58647" y="48799"/>
                </a:lnTo>
                <a:lnTo>
                  <a:pt x="58610" y="48761"/>
                </a:lnTo>
                <a:lnTo>
                  <a:pt x="58554" y="48724"/>
                </a:lnTo>
                <a:lnTo>
                  <a:pt x="58517" y="48724"/>
                </a:lnTo>
                <a:lnTo>
                  <a:pt x="58479" y="48743"/>
                </a:lnTo>
                <a:lnTo>
                  <a:pt x="58442" y="48761"/>
                </a:lnTo>
                <a:lnTo>
                  <a:pt x="58423" y="48799"/>
                </a:lnTo>
                <a:lnTo>
                  <a:pt x="58423" y="48873"/>
                </a:lnTo>
                <a:lnTo>
                  <a:pt x="58461" y="48966"/>
                </a:lnTo>
                <a:lnTo>
                  <a:pt x="58517" y="49078"/>
                </a:lnTo>
                <a:lnTo>
                  <a:pt x="58666" y="49283"/>
                </a:lnTo>
                <a:lnTo>
                  <a:pt x="58777" y="49413"/>
                </a:lnTo>
                <a:lnTo>
                  <a:pt x="58926" y="49674"/>
                </a:lnTo>
                <a:lnTo>
                  <a:pt x="59001" y="49767"/>
                </a:lnTo>
                <a:lnTo>
                  <a:pt x="59056" y="49804"/>
                </a:lnTo>
                <a:lnTo>
                  <a:pt x="59112" y="49823"/>
                </a:lnTo>
                <a:lnTo>
                  <a:pt x="59187" y="49785"/>
                </a:lnTo>
                <a:lnTo>
                  <a:pt x="59280" y="49711"/>
                </a:lnTo>
                <a:lnTo>
                  <a:pt x="59392" y="49562"/>
                </a:lnTo>
                <a:lnTo>
                  <a:pt x="59596" y="49283"/>
                </a:lnTo>
                <a:lnTo>
                  <a:pt x="59690" y="49115"/>
                </a:lnTo>
                <a:lnTo>
                  <a:pt x="59783" y="48966"/>
                </a:lnTo>
                <a:lnTo>
                  <a:pt x="59838" y="48705"/>
                </a:lnTo>
                <a:lnTo>
                  <a:pt x="59857" y="48575"/>
                </a:lnTo>
                <a:lnTo>
                  <a:pt x="59838" y="48557"/>
                </a:lnTo>
                <a:close/>
                <a:moveTo>
                  <a:pt x="68384" y="48482"/>
                </a:moveTo>
                <a:lnTo>
                  <a:pt x="68310" y="48501"/>
                </a:lnTo>
                <a:lnTo>
                  <a:pt x="68254" y="48519"/>
                </a:lnTo>
                <a:lnTo>
                  <a:pt x="68198" y="48575"/>
                </a:lnTo>
                <a:lnTo>
                  <a:pt x="68161" y="48631"/>
                </a:lnTo>
                <a:lnTo>
                  <a:pt x="68068" y="48799"/>
                </a:lnTo>
                <a:lnTo>
                  <a:pt x="67975" y="48966"/>
                </a:lnTo>
                <a:lnTo>
                  <a:pt x="67900" y="49134"/>
                </a:lnTo>
                <a:lnTo>
                  <a:pt x="67844" y="49283"/>
                </a:lnTo>
                <a:lnTo>
                  <a:pt x="67751" y="49394"/>
                </a:lnTo>
                <a:lnTo>
                  <a:pt x="67621" y="49543"/>
                </a:lnTo>
                <a:lnTo>
                  <a:pt x="67565" y="49618"/>
                </a:lnTo>
                <a:lnTo>
                  <a:pt x="67528" y="49692"/>
                </a:lnTo>
                <a:lnTo>
                  <a:pt x="67528" y="49748"/>
                </a:lnTo>
                <a:lnTo>
                  <a:pt x="67528" y="49785"/>
                </a:lnTo>
                <a:lnTo>
                  <a:pt x="67565" y="49804"/>
                </a:lnTo>
                <a:lnTo>
                  <a:pt x="67602" y="49823"/>
                </a:lnTo>
                <a:lnTo>
                  <a:pt x="67714" y="49823"/>
                </a:lnTo>
                <a:lnTo>
                  <a:pt x="67788" y="49767"/>
                </a:lnTo>
                <a:lnTo>
                  <a:pt x="67863" y="49711"/>
                </a:lnTo>
                <a:lnTo>
                  <a:pt x="67993" y="49543"/>
                </a:lnTo>
                <a:lnTo>
                  <a:pt x="68068" y="49413"/>
                </a:lnTo>
                <a:lnTo>
                  <a:pt x="68123" y="49283"/>
                </a:lnTo>
                <a:lnTo>
                  <a:pt x="68179" y="49115"/>
                </a:lnTo>
                <a:lnTo>
                  <a:pt x="68235" y="48947"/>
                </a:lnTo>
                <a:lnTo>
                  <a:pt x="68272" y="48892"/>
                </a:lnTo>
                <a:lnTo>
                  <a:pt x="68310" y="48854"/>
                </a:lnTo>
                <a:lnTo>
                  <a:pt x="68347" y="48836"/>
                </a:lnTo>
                <a:lnTo>
                  <a:pt x="68384" y="48836"/>
                </a:lnTo>
                <a:lnTo>
                  <a:pt x="68459" y="48873"/>
                </a:lnTo>
                <a:lnTo>
                  <a:pt x="68533" y="48929"/>
                </a:lnTo>
                <a:lnTo>
                  <a:pt x="68589" y="49003"/>
                </a:lnTo>
                <a:lnTo>
                  <a:pt x="68701" y="49190"/>
                </a:lnTo>
                <a:lnTo>
                  <a:pt x="68775" y="49338"/>
                </a:lnTo>
                <a:lnTo>
                  <a:pt x="68868" y="49506"/>
                </a:lnTo>
                <a:lnTo>
                  <a:pt x="68999" y="49692"/>
                </a:lnTo>
                <a:lnTo>
                  <a:pt x="69073" y="49748"/>
                </a:lnTo>
                <a:lnTo>
                  <a:pt x="69129" y="49785"/>
                </a:lnTo>
                <a:lnTo>
                  <a:pt x="69147" y="49785"/>
                </a:lnTo>
                <a:lnTo>
                  <a:pt x="69185" y="49767"/>
                </a:lnTo>
                <a:lnTo>
                  <a:pt x="69203" y="49729"/>
                </a:lnTo>
                <a:lnTo>
                  <a:pt x="69222" y="49674"/>
                </a:lnTo>
                <a:lnTo>
                  <a:pt x="69222" y="49599"/>
                </a:lnTo>
                <a:lnTo>
                  <a:pt x="69166" y="49487"/>
                </a:lnTo>
                <a:lnTo>
                  <a:pt x="69092" y="49338"/>
                </a:lnTo>
                <a:lnTo>
                  <a:pt x="68999" y="49190"/>
                </a:lnTo>
                <a:lnTo>
                  <a:pt x="68812" y="48910"/>
                </a:lnTo>
                <a:lnTo>
                  <a:pt x="68682" y="48724"/>
                </a:lnTo>
                <a:lnTo>
                  <a:pt x="68589" y="48612"/>
                </a:lnTo>
                <a:lnTo>
                  <a:pt x="68514" y="48538"/>
                </a:lnTo>
                <a:lnTo>
                  <a:pt x="68440" y="48501"/>
                </a:lnTo>
                <a:lnTo>
                  <a:pt x="68384" y="48482"/>
                </a:lnTo>
                <a:close/>
                <a:moveTo>
                  <a:pt x="81957" y="48705"/>
                </a:moveTo>
                <a:lnTo>
                  <a:pt x="81919" y="48724"/>
                </a:lnTo>
                <a:lnTo>
                  <a:pt x="81789" y="48799"/>
                </a:lnTo>
                <a:lnTo>
                  <a:pt x="81696" y="48892"/>
                </a:lnTo>
                <a:lnTo>
                  <a:pt x="81491" y="49096"/>
                </a:lnTo>
                <a:lnTo>
                  <a:pt x="81305" y="49320"/>
                </a:lnTo>
                <a:lnTo>
                  <a:pt x="81119" y="49543"/>
                </a:lnTo>
                <a:lnTo>
                  <a:pt x="80933" y="49115"/>
                </a:lnTo>
                <a:lnTo>
                  <a:pt x="80858" y="49003"/>
                </a:lnTo>
                <a:lnTo>
                  <a:pt x="80784" y="48892"/>
                </a:lnTo>
                <a:lnTo>
                  <a:pt x="80709" y="48799"/>
                </a:lnTo>
                <a:lnTo>
                  <a:pt x="80635" y="48761"/>
                </a:lnTo>
                <a:lnTo>
                  <a:pt x="80542" y="48761"/>
                </a:lnTo>
                <a:lnTo>
                  <a:pt x="80523" y="48799"/>
                </a:lnTo>
                <a:lnTo>
                  <a:pt x="80523" y="48836"/>
                </a:lnTo>
                <a:lnTo>
                  <a:pt x="80542" y="48947"/>
                </a:lnTo>
                <a:lnTo>
                  <a:pt x="80598" y="49096"/>
                </a:lnTo>
                <a:lnTo>
                  <a:pt x="80747" y="49376"/>
                </a:lnTo>
                <a:lnTo>
                  <a:pt x="80840" y="49543"/>
                </a:lnTo>
                <a:lnTo>
                  <a:pt x="80933" y="49692"/>
                </a:lnTo>
                <a:lnTo>
                  <a:pt x="81026" y="49785"/>
                </a:lnTo>
                <a:lnTo>
                  <a:pt x="81100" y="49823"/>
                </a:lnTo>
                <a:lnTo>
                  <a:pt x="81156" y="49823"/>
                </a:lnTo>
                <a:lnTo>
                  <a:pt x="81231" y="49767"/>
                </a:lnTo>
                <a:lnTo>
                  <a:pt x="81324" y="49692"/>
                </a:lnTo>
                <a:lnTo>
                  <a:pt x="81510" y="49469"/>
                </a:lnTo>
                <a:lnTo>
                  <a:pt x="81677" y="49283"/>
                </a:lnTo>
                <a:lnTo>
                  <a:pt x="81845" y="49078"/>
                </a:lnTo>
                <a:lnTo>
                  <a:pt x="81938" y="48854"/>
                </a:lnTo>
                <a:lnTo>
                  <a:pt x="81975" y="48799"/>
                </a:lnTo>
                <a:lnTo>
                  <a:pt x="81975" y="48743"/>
                </a:lnTo>
                <a:lnTo>
                  <a:pt x="81957" y="48705"/>
                </a:lnTo>
                <a:close/>
                <a:moveTo>
                  <a:pt x="2011" y="48519"/>
                </a:moveTo>
                <a:lnTo>
                  <a:pt x="1955" y="48557"/>
                </a:lnTo>
                <a:lnTo>
                  <a:pt x="1825" y="48687"/>
                </a:lnTo>
                <a:lnTo>
                  <a:pt x="1713" y="48854"/>
                </a:lnTo>
                <a:lnTo>
                  <a:pt x="1601" y="49041"/>
                </a:lnTo>
                <a:lnTo>
                  <a:pt x="1508" y="49227"/>
                </a:lnTo>
                <a:lnTo>
                  <a:pt x="1452" y="49394"/>
                </a:lnTo>
                <a:lnTo>
                  <a:pt x="1434" y="49506"/>
                </a:lnTo>
                <a:lnTo>
                  <a:pt x="1452" y="49655"/>
                </a:lnTo>
                <a:lnTo>
                  <a:pt x="1471" y="49692"/>
                </a:lnTo>
                <a:lnTo>
                  <a:pt x="1508" y="49692"/>
                </a:lnTo>
                <a:lnTo>
                  <a:pt x="1545" y="49655"/>
                </a:lnTo>
                <a:lnTo>
                  <a:pt x="1620" y="49543"/>
                </a:lnTo>
                <a:lnTo>
                  <a:pt x="1731" y="49376"/>
                </a:lnTo>
                <a:lnTo>
                  <a:pt x="1825" y="49190"/>
                </a:lnTo>
                <a:lnTo>
                  <a:pt x="1918" y="49022"/>
                </a:lnTo>
                <a:lnTo>
                  <a:pt x="2029" y="48836"/>
                </a:lnTo>
                <a:lnTo>
                  <a:pt x="2141" y="49096"/>
                </a:lnTo>
                <a:lnTo>
                  <a:pt x="2327" y="49450"/>
                </a:lnTo>
                <a:lnTo>
                  <a:pt x="2420" y="49618"/>
                </a:lnTo>
                <a:lnTo>
                  <a:pt x="2513" y="49767"/>
                </a:lnTo>
                <a:lnTo>
                  <a:pt x="2569" y="49804"/>
                </a:lnTo>
                <a:lnTo>
                  <a:pt x="2607" y="49841"/>
                </a:lnTo>
                <a:lnTo>
                  <a:pt x="2662" y="49841"/>
                </a:lnTo>
                <a:lnTo>
                  <a:pt x="2700" y="49823"/>
                </a:lnTo>
                <a:lnTo>
                  <a:pt x="2718" y="49785"/>
                </a:lnTo>
                <a:lnTo>
                  <a:pt x="2737" y="49729"/>
                </a:lnTo>
                <a:lnTo>
                  <a:pt x="2737" y="49655"/>
                </a:lnTo>
                <a:lnTo>
                  <a:pt x="2718" y="49581"/>
                </a:lnTo>
                <a:lnTo>
                  <a:pt x="2644" y="49394"/>
                </a:lnTo>
                <a:lnTo>
                  <a:pt x="2551" y="49190"/>
                </a:lnTo>
                <a:lnTo>
                  <a:pt x="2309" y="48817"/>
                </a:lnTo>
                <a:lnTo>
                  <a:pt x="2141" y="48557"/>
                </a:lnTo>
                <a:lnTo>
                  <a:pt x="2104" y="48519"/>
                </a:lnTo>
                <a:close/>
                <a:moveTo>
                  <a:pt x="5679" y="48538"/>
                </a:moveTo>
                <a:lnTo>
                  <a:pt x="5623" y="48557"/>
                </a:lnTo>
                <a:lnTo>
                  <a:pt x="5567" y="48594"/>
                </a:lnTo>
                <a:lnTo>
                  <a:pt x="5455" y="48705"/>
                </a:lnTo>
                <a:lnTo>
                  <a:pt x="5343" y="48892"/>
                </a:lnTo>
                <a:lnTo>
                  <a:pt x="5250" y="49096"/>
                </a:lnTo>
                <a:lnTo>
                  <a:pt x="5176" y="49283"/>
                </a:lnTo>
                <a:lnTo>
                  <a:pt x="5120" y="49469"/>
                </a:lnTo>
                <a:lnTo>
                  <a:pt x="5120" y="49525"/>
                </a:lnTo>
                <a:lnTo>
                  <a:pt x="5139" y="49581"/>
                </a:lnTo>
                <a:lnTo>
                  <a:pt x="5194" y="49711"/>
                </a:lnTo>
                <a:lnTo>
                  <a:pt x="5213" y="49729"/>
                </a:lnTo>
                <a:lnTo>
                  <a:pt x="5232" y="49711"/>
                </a:lnTo>
                <a:lnTo>
                  <a:pt x="5269" y="49636"/>
                </a:lnTo>
                <a:lnTo>
                  <a:pt x="5325" y="49506"/>
                </a:lnTo>
                <a:lnTo>
                  <a:pt x="5455" y="49152"/>
                </a:lnTo>
                <a:lnTo>
                  <a:pt x="5530" y="48985"/>
                </a:lnTo>
                <a:lnTo>
                  <a:pt x="5641" y="48817"/>
                </a:lnTo>
                <a:lnTo>
                  <a:pt x="5772" y="49059"/>
                </a:lnTo>
                <a:lnTo>
                  <a:pt x="5976" y="49432"/>
                </a:lnTo>
                <a:lnTo>
                  <a:pt x="6088" y="49618"/>
                </a:lnTo>
                <a:lnTo>
                  <a:pt x="6200" y="49748"/>
                </a:lnTo>
                <a:lnTo>
                  <a:pt x="6237" y="49804"/>
                </a:lnTo>
                <a:lnTo>
                  <a:pt x="6293" y="49841"/>
                </a:lnTo>
                <a:lnTo>
                  <a:pt x="6330" y="49841"/>
                </a:lnTo>
                <a:lnTo>
                  <a:pt x="6367" y="49823"/>
                </a:lnTo>
                <a:lnTo>
                  <a:pt x="6386" y="49785"/>
                </a:lnTo>
                <a:lnTo>
                  <a:pt x="6405" y="49729"/>
                </a:lnTo>
                <a:lnTo>
                  <a:pt x="6386" y="49674"/>
                </a:lnTo>
                <a:lnTo>
                  <a:pt x="6367" y="49599"/>
                </a:lnTo>
                <a:lnTo>
                  <a:pt x="6293" y="49413"/>
                </a:lnTo>
                <a:lnTo>
                  <a:pt x="6181" y="49208"/>
                </a:lnTo>
                <a:lnTo>
                  <a:pt x="5921" y="48817"/>
                </a:lnTo>
                <a:lnTo>
                  <a:pt x="5753" y="48575"/>
                </a:lnTo>
                <a:lnTo>
                  <a:pt x="5716" y="48538"/>
                </a:lnTo>
                <a:close/>
                <a:moveTo>
                  <a:pt x="27871" y="48668"/>
                </a:moveTo>
                <a:lnTo>
                  <a:pt x="27760" y="48705"/>
                </a:lnTo>
                <a:lnTo>
                  <a:pt x="27685" y="48780"/>
                </a:lnTo>
                <a:lnTo>
                  <a:pt x="27611" y="48854"/>
                </a:lnTo>
                <a:lnTo>
                  <a:pt x="27555" y="48966"/>
                </a:lnTo>
                <a:lnTo>
                  <a:pt x="27517" y="49078"/>
                </a:lnTo>
                <a:lnTo>
                  <a:pt x="27424" y="49301"/>
                </a:lnTo>
                <a:lnTo>
                  <a:pt x="27369" y="49357"/>
                </a:lnTo>
                <a:lnTo>
                  <a:pt x="27275" y="49450"/>
                </a:lnTo>
                <a:lnTo>
                  <a:pt x="27089" y="49599"/>
                </a:lnTo>
                <a:lnTo>
                  <a:pt x="27033" y="49692"/>
                </a:lnTo>
                <a:lnTo>
                  <a:pt x="27015" y="49711"/>
                </a:lnTo>
                <a:lnTo>
                  <a:pt x="27015" y="49748"/>
                </a:lnTo>
                <a:lnTo>
                  <a:pt x="27015" y="49785"/>
                </a:lnTo>
                <a:lnTo>
                  <a:pt x="27052" y="49804"/>
                </a:lnTo>
                <a:lnTo>
                  <a:pt x="27089" y="49823"/>
                </a:lnTo>
                <a:lnTo>
                  <a:pt x="27164" y="49841"/>
                </a:lnTo>
                <a:lnTo>
                  <a:pt x="27257" y="49841"/>
                </a:lnTo>
                <a:lnTo>
                  <a:pt x="27331" y="49823"/>
                </a:lnTo>
                <a:lnTo>
                  <a:pt x="27387" y="49785"/>
                </a:lnTo>
                <a:lnTo>
                  <a:pt x="27443" y="49748"/>
                </a:lnTo>
                <a:lnTo>
                  <a:pt x="27480" y="49692"/>
                </a:lnTo>
                <a:lnTo>
                  <a:pt x="27517" y="49618"/>
                </a:lnTo>
                <a:lnTo>
                  <a:pt x="27592" y="49469"/>
                </a:lnTo>
                <a:lnTo>
                  <a:pt x="27629" y="49320"/>
                </a:lnTo>
                <a:lnTo>
                  <a:pt x="27685" y="49171"/>
                </a:lnTo>
                <a:lnTo>
                  <a:pt x="27760" y="49059"/>
                </a:lnTo>
                <a:lnTo>
                  <a:pt x="27797" y="49022"/>
                </a:lnTo>
                <a:lnTo>
                  <a:pt x="27853" y="48985"/>
                </a:lnTo>
                <a:lnTo>
                  <a:pt x="28002" y="48985"/>
                </a:lnTo>
                <a:lnTo>
                  <a:pt x="28057" y="49022"/>
                </a:lnTo>
                <a:lnTo>
                  <a:pt x="28132" y="49059"/>
                </a:lnTo>
                <a:lnTo>
                  <a:pt x="28244" y="49190"/>
                </a:lnTo>
                <a:lnTo>
                  <a:pt x="28337" y="49357"/>
                </a:lnTo>
                <a:lnTo>
                  <a:pt x="28430" y="49525"/>
                </a:lnTo>
                <a:lnTo>
                  <a:pt x="28523" y="49655"/>
                </a:lnTo>
                <a:lnTo>
                  <a:pt x="28560" y="49711"/>
                </a:lnTo>
                <a:lnTo>
                  <a:pt x="28616" y="49748"/>
                </a:lnTo>
                <a:lnTo>
                  <a:pt x="28653" y="49767"/>
                </a:lnTo>
                <a:lnTo>
                  <a:pt x="28709" y="49767"/>
                </a:lnTo>
                <a:lnTo>
                  <a:pt x="28746" y="49729"/>
                </a:lnTo>
                <a:lnTo>
                  <a:pt x="28765" y="49692"/>
                </a:lnTo>
                <a:lnTo>
                  <a:pt x="28765" y="49636"/>
                </a:lnTo>
                <a:lnTo>
                  <a:pt x="28728" y="49562"/>
                </a:lnTo>
                <a:lnTo>
                  <a:pt x="28653" y="49394"/>
                </a:lnTo>
                <a:lnTo>
                  <a:pt x="28541" y="49190"/>
                </a:lnTo>
                <a:lnTo>
                  <a:pt x="28393" y="49003"/>
                </a:lnTo>
                <a:lnTo>
                  <a:pt x="28244" y="48836"/>
                </a:lnTo>
                <a:lnTo>
                  <a:pt x="28113" y="48724"/>
                </a:lnTo>
                <a:lnTo>
                  <a:pt x="28057" y="48687"/>
                </a:lnTo>
                <a:lnTo>
                  <a:pt x="28002" y="48668"/>
                </a:lnTo>
                <a:close/>
                <a:moveTo>
                  <a:pt x="36342" y="48650"/>
                </a:moveTo>
                <a:lnTo>
                  <a:pt x="36305" y="48687"/>
                </a:lnTo>
                <a:lnTo>
                  <a:pt x="36305" y="48724"/>
                </a:lnTo>
                <a:lnTo>
                  <a:pt x="36305" y="48780"/>
                </a:lnTo>
                <a:lnTo>
                  <a:pt x="36342" y="48929"/>
                </a:lnTo>
                <a:lnTo>
                  <a:pt x="36436" y="49096"/>
                </a:lnTo>
                <a:lnTo>
                  <a:pt x="36622" y="49413"/>
                </a:lnTo>
                <a:lnTo>
                  <a:pt x="36752" y="49618"/>
                </a:lnTo>
                <a:lnTo>
                  <a:pt x="36845" y="49729"/>
                </a:lnTo>
                <a:lnTo>
                  <a:pt x="36920" y="49804"/>
                </a:lnTo>
                <a:lnTo>
                  <a:pt x="37013" y="49841"/>
                </a:lnTo>
                <a:lnTo>
                  <a:pt x="37087" y="49823"/>
                </a:lnTo>
                <a:lnTo>
                  <a:pt x="37162" y="49785"/>
                </a:lnTo>
                <a:lnTo>
                  <a:pt x="37255" y="49711"/>
                </a:lnTo>
                <a:lnTo>
                  <a:pt x="37441" y="49506"/>
                </a:lnTo>
                <a:lnTo>
                  <a:pt x="37608" y="49283"/>
                </a:lnTo>
                <a:lnTo>
                  <a:pt x="37739" y="49059"/>
                </a:lnTo>
                <a:lnTo>
                  <a:pt x="37795" y="48854"/>
                </a:lnTo>
                <a:lnTo>
                  <a:pt x="37813" y="48743"/>
                </a:lnTo>
                <a:lnTo>
                  <a:pt x="37813" y="48724"/>
                </a:lnTo>
                <a:lnTo>
                  <a:pt x="37776" y="48743"/>
                </a:lnTo>
                <a:lnTo>
                  <a:pt x="37627" y="48985"/>
                </a:lnTo>
                <a:lnTo>
                  <a:pt x="37441" y="49208"/>
                </a:lnTo>
                <a:lnTo>
                  <a:pt x="37236" y="49413"/>
                </a:lnTo>
                <a:lnTo>
                  <a:pt x="37013" y="49599"/>
                </a:lnTo>
                <a:lnTo>
                  <a:pt x="36920" y="49376"/>
                </a:lnTo>
                <a:lnTo>
                  <a:pt x="36752" y="49059"/>
                </a:lnTo>
                <a:lnTo>
                  <a:pt x="36678" y="48892"/>
                </a:lnTo>
                <a:lnTo>
                  <a:pt x="36584" y="48761"/>
                </a:lnTo>
                <a:lnTo>
                  <a:pt x="36473" y="48687"/>
                </a:lnTo>
                <a:lnTo>
                  <a:pt x="36436" y="48650"/>
                </a:lnTo>
                <a:close/>
                <a:moveTo>
                  <a:pt x="40122" y="48650"/>
                </a:moveTo>
                <a:lnTo>
                  <a:pt x="40066" y="48668"/>
                </a:lnTo>
                <a:lnTo>
                  <a:pt x="40047" y="48705"/>
                </a:lnTo>
                <a:lnTo>
                  <a:pt x="40029" y="48761"/>
                </a:lnTo>
                <a:lnTo>
                  <a:pt x="40047" y="48873"/>
                </a:lnTo>
                <a:lnTo>
                  <a:pt x="40103" y="49022"/>
                </a:lnTo>
                <a:lnTo>
                  <a:pt x="40178" y="49171"/>
                </a:lnTo>
                <a:lnTo>
                  <a:pt x="40252" y="49301"/>
                </a:lnTo>
                <a:lnTo>
                  <a:pt x="40345" y="49469"/>
                </a:lnTo>
                <a:lnTo>
                  <a:pt x="40532" y="49674"/>
                </a:lnTo>
                <a:lnTo>
                  <a:pt x="40625" y="49748"/>
                </a:lnTo>
                <a:lnTo>
                  <a:pt x="40718" y="49804"/>
                </a:lnTo>
                <a:lnTo>
                  <a:pt x="40811" y="49841"/>
                </a:lnTo>
                <a:lnTo>
                  <a:pt x="40885" y="49841"/>
                </a:lnTo>
                <a:lnTo>
                  <a:pt x="40941" y="49823"/>
                </a:lnTo>
                <a:lnTo>
                  <a:pt x="40978" y="49785"/>
                </a:lnTo>
                <a:lnTo>
                  <a:pt x="41071" y="49674"/>
                </a:lnTo>
                <a:lnTo>
                  <a:pt x="41202" y="49450"/>
                </a:lnTo>
                <a:lnTo>
                  <a:pt x="41313" y="49208"/>
                </a:lnTo>
                <a:lnTo>
                  <a:pt x="41407" y="48910"/>
                </a:lnTo>
                <a:lnTo>
                  <a:pt x="41444" y="48743"/>
                </a:lnTo>
                <a:lnTo>
                  <a:pt x="41444" y="48687"/>
                </a:lnTo>
                <a:lnTo>
                  <a:pt x="41407" y="48687"/>
                </a:lnTo>
                <a:lnTo>
                  <a:pt x="41313" y="48761"/>
                </a:lnTo>
                <a:lnTo>
                  <a:pt x="41220" y="48836"/>
                </a:lnTo>
                <a:lnTo>
                  <a:pt x="41146" y="48947"/>
                </a:lnTo>
                <a:lnTo>
                  <a:pt x="41071" y="49078"/>
                </a:lnTo>
                <a:lnTo>
                  <a:pt x="40941" y="49320"/>
                </a:lnTo>
                <a:lnTo>
                  <a:pt x="40829" y="49543"/>
                </a:lnTo>
                <a:lnTo>
                  <a:pt x="40699" y="49432"/>
                </a:lnTo>
                <a:lnTo>
                  <a:pt x="40606" y="49320"/>
                </a:lnTo>
                <a:lnTo>
                  <a:pt x="40494" y="49171"/>
                </a:lnTo>
                <a:lnTo>
                  <a:pt x="40420" y="49041"/>
                </a:lnTo>
                <a:lnTo>
                  <a:pt x="40327" y="48817"/>
                </a:lnTo>
                <a:lnTo>
                  <a:pt x="40252" y="48705"/>
                </a:lnTo>
                <a:lnTo>
                  <a:pt x="40215" y="48668"/>
                </a:lnTo>
                <a:lnTo>
                  <a:pt x="40178" y="48650"/>
                </a:lnTo>
                <a:close/>
                <a:moveTo>
                  <a:pt x="46191" y="48650"/>
                </a:moveTo>
                <a:lnTo>
                  <a:pt x="46154" y="48668"/>
                </a:lnTo>
                <a:lnTo>
                  <a:pt x="46042" y="48761"/>
                </a:lnTo>
                <a:lnTo>
                  <a:pt x="45931" y="48929"/>
                </a:lnTo>
                <a:lnTo>
                  <a:pt x="45819" y="49134"/>
                </a:lnTo>
                <a:lnTo>
                  <a:pt x="45707" y="49338"/>
                </a:lnTo>
                <a:lnTo>
                  <a:pt x="45633" y="49543"/>
                </a:lnTo>
                <a:lnTo>
                  <a:pt x="45596" y="49692"/>
                </a:lnTo>
                <a:lnTo>
                  <a:pt x="45596" y="49748"/>
                </a:lnTo>
                <a:lnTo>
                  <a:pt x="45596" y="49785"/>
                </a:lnTo>
                <a:lnTo>
                  <a:pt x="45633" y="49823"/>
                </a:lnTo>
                <a:lnTo>
                  <a:pt x="45670" y="49841"/>
                </a:lnTo>
                <a:lnTo>
                  <a:pt x="45726" y="49823"/>
                </a:lnTo>
                <a:lnTo>
                  <a:pt x="45763" y="49785"/>
                </a:lnTo>
                <a:lnTo>
                  <a:pt x="45856" y="49674"/>
                </a:lnTo>
                <a:lnTo>
                  <a:pt x="45949" y="49506"/>
                </a:lnTo>
                <a:lnTo>
                  <a:pt x="46117" y="49152"/>
                </a:lnTo>
                <a:lnTo>
                  <a:pt x="46210" y="48947"/>
                </a:lnTo>
                <a:lnTo>
                  <a:pt x="46359" y="49059"/>
                </a:lnTo>
                <a:lnTo>
                  <a:pt x="46471" y="49190"/>
                </a:lnTo>
                <a:lnTo>
                  <a:pt x="46713" y="49450"/>
                </a:lnTo>
                <a:lnTo>
                  <a:pt x="46769" y="49543"/>
                </a:lnTo>
                <a:lnTo>
                  <a:pt x="46843" y="49655"/>
                </a:lnTo>
                <a:lnTo>
                  <a:pt x="46880" y="49674"/>
                </a:lnTo>
                <a:lnTo>
                  <a:pt x="46918" y="49674"/>
                </a:lnTo>
                <a:lnTo>
                  <a:pt x="46936" y="49655"/>
                </a:lnTo>
                <a:lnTo>
                  <a:pt x="46955" y="49581"/>
                </a:lnTo>
                <a:lnTo>
                  <a:pt x="46955" y="49506"/>
                </a:lnTo>
                <a:lnTo>
                  <a:pt x="46936" y="49450"/>
                </a:lnTo>
                <a:lnTo>
                  <a:pt x="46899" y="49301"/>
                </a:lnTo>
                <a:lnTo>
                  <a:pt x="46806" y="49171"/>
                </a:lnTo>
                <a:lnTo>
                  <a:pt x="46694" y="49041"/>
                </a:lnTo>
                <a:lnTo>
                  <a:pt x="46564" y="48910"/>
                </a:lnTo>
                <a:lnTo>
                  <a:pt x="46433" y="48817"/>
                </a:lnTo>
                <a:lnTo>
                  <a:pt x="46229" y="48650"/>
                </a:lnTo>
                <a:close/>
                <a:moveTo>
                  <a:pt x="86816" y="48538"/>
                </a:moveTo>
                <a:lnTo>
                  <a:pt x="86779" y="48575"/>
                </a:lnTo>
                <a:lnTo>
                  <a:pt x="86611" y="48817"/>
                </a:lnTo>
                <a:lnTo>
                  <a:pt x="86369" y="49208"/>
                </a:lnTo>
                <a:lnTo>
                  <a:pt x="86257" y="49413"/>
                </a:lnTo>
                <a:lnTo>
                  <a:pt x="86183" y="49599"/>
                </a:lnTo>
                <a:lnTo>
                  <a:pt x="86146" y="49674"/>
                </a:lnTo>
                <a:lnTo>
                  <a:pt x="86146" y="49729"/>
                </a:lnTo>
                <a:lnTo>
                  <a:pt x="86146" y="49785"/>
                </a:lnTo>
                <a:lnTo>
                  <a:pt x="86183" y="49823"/>
                </a:lnTo>
                <a:lnTo>
                  <a:pt x="86220" y="49841"/>
                </a:lnTo>
                <a:lnTo>
                  <a:pt x="86257" y="49841"/>
                </a:lnTo>
                <a:lnTo>
                  <a:pt x="86295" y="49804"/>
                </a:lnTo>
                <a:lnTo>
                  <a:pt x="86351" y="49748"/>
                </a:lnTo>
                <a:lnTo>
                  <a:pt x="86462" y="49618"/>
                </a:lnTo>
                <a:lnTo>
                  <a:pt x="86574" y="49432"/>
                </a:lnTo>
                <a:lnTo>
                  <a:pt x="86760" y="49059"/>
                </a:lnTo>
                <a:lnTo>
                  <a:pt x="86890" y="48817"/>
                </a:lnTo>
                <a:lnTo>
                  <a:pt x="87002" y="48966"/>
                </a:lnTo>
                <a:lnTo>
                  <a:pt x="87077" y="49115"/>
                </a:lnTo>
                <a:lnTo>
                  <a:pt x="87151" y="49264"/>
                </a:lnTo>
                <a:lnTo>
                  <a:pt x="87207" y="49432"/>
                </a:lnTo>
                <a:lnTo>
                  <a:pt x="87244" y="49581"/>
                </a:lnTo>
                <a:lnTo>
                  <a:pt x="87281" y="49692"/>
                </a:lnTo>
                <a:lnTo>
                  <a:pt x="87300" y="49729"/>
                </a:lnTo>
                <a:lnTo>
                  <a:pt x="87337" y="49729"/>
                </a:lnTo>
                <a:lnTo>
                  <a:pt x="87375" y="49674"/>
                </a:lnTo>
                <a:lnTo>
                  <a:pt x="87412" y="49581"/>
                </a:lnTo>
                <a:lnTo>
                  <a:pt x="87412" y="49525"/>
                </a:lnTo>
                <a:lnTo>
                  <a:pt x="87412" y="49469"/>
                </a:lnTo>
                <a:lnTo>
                  <a:pt x="87375" y="49283"/>
                </a:lnTo>
                <a:lnTo>
                  <a:pt x="87300" y="49096"/>
                </a:lnTo>
                <a:lnTo>
                  <a:pt x="87188" y="48892"/>
                </a:lnTo>
                <a:lnTo>
                  <a:pt x="87077" y="48705"/>
                </a:lnTo>
                <a:lnTo>
                  <a:pt x="86965" y="48594"/>
                </a:lnTo>
                <a:lnTo>
                  <a:pt x="86909" y="48557"/>
                </a:lnTo>
                <a:lnTo>
                  <a:pt x="86872" y="48538"/>
                </a:lnTo>
                <a:close/>
                <a:moveTo>
                  <a:pt x="90428" y="48519"/>
                </a:moveTo>
                <a:lnTo>
                  <a:pt x="90391" y="48557"/>
                </a:lnTo>
                <a:lnTo>
                  <a:pt x="90223" y="48817"/>
                </a:lnTo>
                <a:lnTo>
                  <a:pt x="90000" y="49190"/>
                </a:lnTo>
                <a:lnTo>
                  <a:pt x="89888" y="49394"/>
                </a:lnTo>
                <a:lnTo>
                  <a:pt x="89832" y="49581"/>
                </a:lnTo>
                <a:lnTo>
                  <a:pt x="89814" y="49655"/>
                </a:lnTo>
                <a:lnTo>
                  <a:pt x="89795" y="49729"/>
                </a:lnTo>
                <a:lnTo>
                  <a:pt x="89814" y="49785"/>
                </a:lnTo>
                <a:lnTo>
                  <a:pt x="89851" y="49823"/>
                </a:lnTo>
                <a:lnTo>
                  <a:pt x="89888" y="49841"/>
                </a:lnTo>
                <a:lnTo>
                  <a:pt x="89925" y="49841"/>
                </a:lnTo>
                <a:lnTo>
                  <a:pt x="89962" y="49804"/>
                </a:lnTo>
                <a:lnTo>
                  <a:pt x="90018" y="49767"/>
                </a:lnTo>
                <a:lnTo>
                  <a:pt x="90111" y="49618"/>
                </a:lnTo>
                <a:lnTo>
                  <a:pt x="90223" y="49450"/>
                </a:lnTo>
                <a:lnTo>
                  <a:pt x="90409" y="49078"/>
                </a:lnTo>
                <a:lnTo>
                  <a:pt x="90521" y="48836"/>
                </a:lnTo>
                <a:lnTo>
                  <a:pt x="90614" y="48985"/>
                </a:lnTo>
                <a:lnTo>
                  <a:pt x="90707" y="49152"/>
                </a:lnTo>
                <a:lnTo>
                  <a:pt x="90875" y="49469"/>
                </a:lnTo>
                <a:lnTo>
                  <a:pt x="90968" y="49599"/>
                </a:lnTo>
                <a:lnTo>
                  <a:pt x="91024" y="49692"/>
                </a:lnTo>
                <a:lnTo>
                  <a:pt x="91061" y="49692"/>
                </a:lnTo>
                <a:lnTo>
                  <a:pt x="91080" y="49674"/>
                </a:lnTo>
                <a:lnTo>
                  <a:pt x="91098" y="49618"/>
                </a:lnTo>
                <a:lnTo>
                  <a:pt x="91098" y="49506"/>
                </a:lnTo>
                <a:lnTo>
                  <a:pt x="91080" y="49394"/>
                </a:lnTo>
                <a:lnTo>
                  <a:pt x="91024" y="49227"/>
                </a:lnTo>
                <a:lnTo>
                  <a:pt x="90931" y="49041"/>
                </a:lnTo>
                <a:lnTo>
                  <a:pt x="90819" y="48836"/>
                </a:lnTo>
                <a:lnTo>
                  <a:pt x="90707" y="48668"/>
                </a:lnTo>
                <a:lnTo>
                  <a:pt x="90595" y="48557"/>
                </a:lnTo>
                <a:lnTo>
                  <a:pt x="90540" y="48519"/>
                </a:lnTo>
                <a:close/>
                <a:moveTo>
                  <a:pt x="16831" y="48594"/>
                </a:moveTo>
                <a:lnTo>
                  <a:pt x="16756" y="48631"/>
                </a:lnTo>
                <a:lnTo>
                  <a:pt x="16682" y="48687"/>
                </a:lnTo>
                <a:lnTo>
                  <a:pt x="16607" y="48761"/>
                </a:lnTo>
                <a:lnTo>
                  <a:pt x="16496" y="48947"/>
                </a:lnTo>
                <a:lnTo>
                  <a:pt x="16403" y="49096"/>
                </a:lnTo>
                <a:lnTo>
                  <a:pt x="16328" y="49245"/>
                </a:lnTo>
                <a:lnTo>
                  <a:pt x="16198" y="49487"/>
                </a:lnTo>
                <a:lnTo>
                  <a:pt x="16142" y="49618"/>
                </a:lnTo>
                <a:lnTo>
                  <a:pt x="16123" y="49711"/>
                </a:lnTo>
                <a:lnTo>
                  <a:pt x="16123" y="49748"/>
                </a:lnTo>
                <a:lnTo>
                  <a:pt x="16142" y="49785"/>
                </a:lnTo>
                <a:lnTo>
                  <a:pt x="16160" y="49804"/>
                </a:lnTo>
                <a:lnTo>
                  <a:pt x="16216" y="49804"/>
                </a:lnTo>
                <a:lnTo>
                  <a:pt x="16254" y="49785"/>
                </a:lnTo>
                <a:lnTo>
                  <a:pt x="16309" y="49767"/>
                </a:lnTo>
                <a:lnTo>
                  <a:pt x="16384" y="49674"/>
                </a:lnTo>
                <a:lnTo>
                  <a:pt x="16458" y="49543"/>
                </a:lnTo>
                <a:lnTo>
                  <a:pt x="16514" y="49394"/>
                </a:lnTo>
                <a:lnTo>
                  <a:pt x="16570" y="49227"/>
                </a:lnTo>
                <a:lnTo>
                  <a:pt x="16645" y="49096"/>
                </a:lnTo>
                <a:lnTo>
                  <a:pt x="16738" y="48985"/>
                </a:lnTo>
                <a:lnTo>
                  <a:pt x="16775" y="48966"/>
                </a:lnTo>
                <a:lnTo>
                  <a:pt x="16831" y="48929"/>
                </a:lnTo>
                <a:lnTo>
                  <a:pt x="16905" y="48929"/>
                </a:lnTo>
                <a:lnTo>
                  <a:pt x="16942" y="48947"/>
                </a:lnTo>
                <a:lnTo>
                  <a:pt x="16998" y="48985"/>
                </a:lnTo>
                <a:lnTo>
                  <a:pt x="17036" y="49041"/>
                </a:lnTo>
                <a:lnTo>
                  <a:pt x="17091" y="49190"/>
                </a:lnTo>
                <a:lnTo>
                  <a:pt x="17129" y="49357"/>
                </a:lnTo>
                <a:lnTo>
                  <a:pt x="17166" y="49543"/>
                </a:lnTo>
                <a:lnTo>
                  <a:pt x="17222" y="49692"/>
                </a:lnTo>
                <a:lnTo>
                  <a:pt x="17240" y="49767"/>
                </a:lnTo>
                <a:lnTo>
                  <a:pt x="17296" y="49804"/>
                </a:lnTo>
                <a:lnTo>
                  <a:pt x="17333" y="49841"/>
                </a:lnTo>
                <a:lnTo>
                  <a:pt x="17389" y="49860"/>
                </a:lnTo>
                <a:lnTo>
                  <a:pt x="17445" y="49841"/>
                </a:lnTo>
                <a:lnTo>
                  <a:pt x="17464" y="49804"/>
                </a:lnTo>
                <a:lnTo>
                  <a:pt x="17482" y="49748"/>
                </a:lnTo>
                <a:lnTo>
                  <a:pt x="17482" y="49674"/>
                </a:lnTo>
                <a:lnTo>
                  <a:pt x="17464" y="49469"/>
                </a:lnTo>
                <a:lnTo>
                  <a:pt x="17389" y="49245"/>
                </a:lnTo>
                <a:lnTo>
                  <a:pt x="17296" y="49003"/>
                </a:lnTo>
                <a:lnTo>
                  <a:pt x="17166" y="48799"/>
                </a:lnTo>
                <a:lnTo>
                  <a:pt x="17110" y="48724"/>
                </a:lnTo>
                <a:lnTo>
                  <a:pt x="17054" y="48650"/>
                </a:lnTo>
                <a:lnTo>
                  <a:pt x="16980" y="48612"/>
                </a:lnTo>
                <a:lnTo>
                  <a:pt x="16924" y="48594"/>
                </a:lnTo>
                <a:close/>
                <a:moveTo>
                  <a:pt x="19381" y="48445"/>
                </a:moveTo>
                <a:lnTo>
                  <a:pt x="19307" y="48463"/>
                </a:lnTo>
                <a:lnTo>
                  <a:pt x="19251" y="48501"/>
                </a:lnTo>
                <a:lnTo>
                  <a:pt x="19121" y="48612"/>
                </a:lnTo>
                <a:lnTo>
                  <a:pt x="19009" y="48743"/>
                </a:lnTo>
                <a:lnTo>
                  <a:pt x="18916" y="48892"/>
                </a:lnTo>
                <a:lnTo>
                  <a:pt x="18730" y="49190"/>
                </a:lnTo>
                <a:lnTo>
                  <a:pt x="18562" y="49469"/>
                </a:lnTo>
                <a:lnTo>
                  <a:pt x="18488" y="49245"/>
                </a:lnTo>
                <a:lnTo>
                  <a:pt x="18339" y="48910"/>
                </a:lnTo>
                <a:lnTo>
                  <a:pt x="18264" y="48743"/>
                </a:lnTo>
                <a:lnTo>
                  <a:pt x="18171" y="48612"/>
                </a:lnTo>
                <a:lnTo>
                  <a:pt x="18134" y="48575"/>
                </a:lnTo>
                <a:lnTo>
                  <a:pt x="18078" y="48538"/>
                </a:lnTo>
                <a:lnTo>
                  <a:pt x="18041" y="48519"/>
                </a:lnTo>
                <a:lnTo>
                  <a:pt x="17985" y="48519"/>
                </a:lnTo>
                <a:lnTo>
                  <a:pt x="17966" y="48538"/>
                </a:lnTo>
                <a:lnTo>
                  <a:pt x="17948" y="48575"/>
                </a:lnTo>
                <a:lnTo>
                  <a:pt x="17929" y="48631"/>
                </a:lnTo>
                <a:lnTo>
                  <a:pt x="17929" y="48668"/>
                </a:lnTo>
                <a:lnTo>
                  <a:pt x="17966" y="48799"/>
                </a:lnTo>
                <a:lnTo>
                  <a:pt x="18022" y="48929"/>
                </a:lnTo>
                <a:lnTo>
                  <a:pt x="18171" y="49208"/>
                </a:lnTo>
                <a:lnTo>
                  <a:pt x="18264" y="49394"/>
                </a:lnTo>
                <a:lnTo>
                  <a:pt x="18395" y="49692"/>
                </a:lnTo>
                <a:lnTo>
                  <a:pt x="18450" y="49785"/>
                </a:lnTo>
                <a:lnTo>
                  <a:pt x="18506" y="49841"/>
                </a:lnTo>
                <a:lnTo>
                  <a:pt x="18525" y="49860"/>
                </a:lnTo>
                <a:lnTo>
                  <a:pt x="18562" y="49841"/>
                </a:lnTo>
                <a:lnTo>
                  <a:pt x="18637" y="49804"/>
                </a:lnTo>
                <a:lnTo>
                  <a:pt x="18730" y="49692"/>
                </a:lnTo>
                <a:lnTo>
                  <a:pt x="18841" y="49525"/>
                </a:lnTo>
                <a:lnTo>
                  <a:pt x="19046" y="49227"/>
                </a:lnTo>
                <a:lnTo>
                  <a:pt x="19251" y="48910"/>
                </a:lnTo>
                <a:lnTo>
                  <a:pt x="19363" y="48668"/>
                </a:lnTo>
                <a:lnTo>
                  <a:pt x="19400" y="48501"/>
                </a:lnTo>
                <a:lnTo>
                  <a:pt x="19400" y="48463"/>
                </a:lnTo>
                <a:lnTo>
                  <a:pt x="19400" y="48445"/>
                </a:lnTo>
                <a:close/>
                <a:moveTo>
                  <a:pt x="24241" y="48445"/>
                </a:moveTo>
                <a:lnTo>
                  <a:pt x="24185" y="48463"/>
                </a:lnTo>
                <a:lnTo>
                  <a:pt x="24129" y="48501"/>
                </a:lnTo>
                <a:lnTo>
                  <a:pt x="24017" y="48594"/>
                </a:lnTo>
                <a:lnTo>
                  <a:pt x="23924" y="48743"/>
                </a:lnTo>
                <a:lnTo>
                  <a:pt x="23850" y="48910"/>
                </a:lnTo>
                <a:lnTo>
                  <a:pt x="23775" y="49096"/>
                </a:lnTo>
                <a:lnTo>
                  <a:pt x="23701" y="49264"/>
                </a:lnTo>
                <a:lnTo>
                  <a:pt x="23626" y="49376"/>
                </a:lnTo>
                <a:lnTo>
                  <a:pt x="23533" y="49469"/>
                </a:lnTo>
                <a:lnTo>
                  <a:pt x="23422" y="49599"/>
                </a:lnTo>
                <a:lnTo>
                  <a:pt x="23366" y="49692"/>
                </a:lnTo>
                <a:lnTo>
                  <a:pt x="23347" y="49767"/>
                </a:lnTo>
                <a:lnTo>
                  <a:pt x="23366" y="49823"/>
                </a:lnTo>
                <a:lnTo>
                  <a:pt x="23403" y="49841"/>
                </a:lnTo>
                <a:lnTo>
                  <a:pt x="23459" y="49860"/>
                </a:lnTo>
                <a:lnTo>
                  <a:pt x="23552" y="49841"/>
                </a:lnTo>
                <a:lnTo>
                  <a:pt x="23626" y="49823"/>
                </a:lnTo>
                <a:lnTo>
                  <a:pt x="23719" y="49767"/>
                </a:lnTo>
                <a:lnTo>
                  <a:pt x="23794" y="49692"/>
                </a:lnTo>
                <a:lnTo>
                  <a:pt x="23868" y="49599"/>
                </a:lnTo>
                <a:lnTo>
                  <a:pt x="23924" y="49525"/>
                </a:lnTo>
                <a:lnTo>
                  <a:pt x="23961" y="49432"/>
                </a:lnTo>
                <a:lnTo>
                  <a:pt x="24092" y="49041"/>
                </a:lnTo>
                <a:lnTo>
                  <a:pt x="24148" y="48873"/>
                </a:lnTo>
                <a:lnTo>
                  <a:pt x="24185" y="48817"/>
                </a:lnTo>
                <a:lnTo>
                  <a:pt x="24203" y="48780"/>
                </a:lnTo>
                <a:lnTo>
                  <a:pt x="24241" y="48780"/>
                </a:lnTo>
                <a:lnTo>
                  <a:pt x="24278" y="48799"/>
                </a:lnTo>
                <a:lnTo>
                  <a:pt x="24408" y="48910"/>
                </a:lnTo>
                <a:lnTo>
                  <a:pt x="24464" y="48985"/>
                </a:lnTo>
                <a:lnTo>
                  <a:pt x="24520" y="49096"/>
                </a:lnTo>
                <a:lnTo>
                  <a:pt x="24650" y="49338"/>
                </a:lnTo>
                <a:lnTo>
                  <a:pt x="24725" y="49469"/>
                </a:lnTo>
                <a:lnTo>
                  <a:pt x="24799" y="49581"/>
                </a:lnTo>
                <a:lnTo>
                  <a:pt x="24874" y="49655"/>
                </a:lnTo>
                <a:lnTo>
                  <a:pt x="24911" y="49674"/>
                </a:lnTo>
                <a:lnTo>
                  <a:pt x="24985" y="49674"/>
                </a:lnTo>
                <a:lnTo>
                  <a:pt x="25004" y="49655"/>
                </a:lnTo>
                <a:lnTo>
                  <a:pt x="25004" y="49618"/>
                </a:lnTo>
                <a:lnTo>
                  <a:pt x="25004" y="49562"/>
                </a:lnTo>
                <a:lnTo>
                  <a:pt x="24967" y="49432"/>
                </a:lnTo>
                <a:lnTo>
                  <a:pt x="24911" y="49283"/>
                </a:lnTo>
                <a:lnTo>
                  <a:pt x="24743" y="48985"/>
                </a:lnTo>
                <a:lnTo>
                  <a:pt x="24632" y="48780"/>
                </a:lnTo>
                <a:lnTo>
                  <a:pt x="24557" y="48668"/>
                </a:lnTo>
                <a:lnTo>
                  <a:pt x="24501" y="48575"/>
                </a:lnTo>
                <a:lnTo>
                  <a:pt x="24427" y="48519"/>
                </a:lnTo>
                <a:lnTo>
                  <a:pt x="24371" y="48463"/>
                </a:lnTo>
                <a:lnTo>
                  <a:pt x="24297" y="48445"/>
                </a:lnTo>
                <a:close/>
                <a:moveTo>
                  <a:pt x="43604" y="48426"/>
                </a:moveTo>
                <a:lnTo>
                  <a:pt x="43548" y="48445"/>
                </a:lnTo>
                <a:lnTo>
                  <a:pt x="43510" y="48482"/>
                </a:lnTo>
                <a:lnTo>
                  <a:pt x="43510" y="48519"/>
                </a:lnTo>
                <a:lnTo>
                  <a:pt x="43510" y="48575"/>
                </a:lnTo>
                <a:lnTo>
                  <a:pt x="43585" y="48743"/>
                </a:lnTo>
                <a:lnTo>
                  <a:pt x="43715" y="48947"/>
                </a:lnTo>
                <a:lnTo>
                  <a:pt x="43864" y="49190"/>
                </a:lnTo>
                <a:lnTo>
                  <a:pt x="44032" y="49413"/>
                </a:lnTo>
                <a:lnTo>
                  <a:pt x="44199" y="49618"/>
                </a:lnTo>
                <a:lnTo>
                  <a:pt x="44330" y="49767"/>
                </a:lnTo>
                <a:lnTo>
                  <a:pt x="44404" y="49823"/>
                </a:lnTo>
                <a:lnTo>
                  <a:pt x="44441" y="49841"/>
                </a:lnTo>
                <a:lnTo>
                  <a:pt x="44553" y="49860"/>
                </a:lnTo>
                <a:lnTo>
                  <a:pt x="44646" y="49841"/>
                </a:lnTo>
                <a:lnTo>
                  <a:pt x="44739" y="49804"/>
                </a:lnTo>
                <a:lnTo>
                  <a:pt x="44814" y="49748"/>
                </a:lnTo>
                <a:lnTo>
                  <a:pt x="44888" y="49674"/>
                </a:lnTo>
                <a:lnTo>
                  <a:pt x="44944" y="49581"/>
                </a:lnTo>
                <a:lnTo>
                  <a:pt x="45074" y="49413"/>
                </a:lnTo>
                <a:lnTo>
                  <a:pt x="45186" y="49245"/>
                </a:lnTo>
                <a:lnTo>
                  <a:pt x="45298" y="49041"/>
                </a:lnTo>
                <a:lnTo>
                  <a:pt x="45316" y="48947"/>
                </a:lnTo>
                <a:lnTo>
                  <a:pt x="45335" y="48817"/>
                </a:lnTo>
                <a:lnTo>
                  <a:pt x="45354" y="48761"/>
                </a:lnTo>
                <a:lnTo>
                  <a:pt x="45335" y="48705"/>
                </a:lnTo>
                <a:lnTo>
                  <a:pt x="45316" y="48705"/>
                </a:lnTo>
                <a:lnTo>
                  <a:pt x="45279" y="48724"/>
                </a:lnTo>
                <a:lnTo>
                  <a:pt x="45149" y="48873"/>
                </a:lnTo>
                <a:lnTo>
                  <a:pt x="45037" y="49041"/>
                </a:lnTo>
                <a:lnTo>
                  <a:pt x="44925" y="49190"/>
                </a:lnTo>
                <a:lnTo>
                  <a:pt x="44814" y="49357"/>
                </a:lnTo>
                <a:lnTo>
                  <a:pt x="44721" y="49469"/>
                </a:lnTo>
                <a:lnTo>
                  <a:pt x="44646" y="49543"/>
                </a:lnTo>
                <a:lnTo>
                  <a:pt x="44609" y="49562"/>
                </a:lnTo>
                <a:lnTo>
                  <a:pt x="44553" y="49562"/>
                </a:lnTo>
                <a:lnTo>
                  <a:pt x="44497" y="49543"/>
                </a:lnTo>
                <a:lnTo>
                  <a:pt x="44441" y="49506"/>
                </a:lnTo>
                <a:lnTo>
                  <a:pt x="44348" y="49413"/>
                </a:lnTo>
                <a:lnTo>
                  <a:pt x="44237" y="49245"/>
                </a:lnTo>
                <a:lnTo>
                  <a:pt x="43994" y="48836"/>
                </a:lnTo>
                <a:lnTo>
                  <a:pt x="43846" y="48631"/>
                </a:lnTo>
                <a:lnTo>
                  <a:pt x="43715" y="48501"/>
                </a:lnTo>
                <a:lnTo>
                  <a:pt x="43659" y="48445"/>
                </a:lnTo>
                <a:lnTo>
                  <a:pt x="43604" y="48426"/>
                </a:lnTo>
                <a:close/>
                <a:moveTo>
                  <a:pt x="75608" y="48594"/>
                </a:moveTo>
                <a:lnTo>
                  <a:pt x="75496" y="48631"/>
                </a:lnTo>
                <a:lnTo>
                  <a:pt x="75440" y="48668"/>
                </a:lnTo>
                <a:lnTo>
                  <a:pt x="75385" y="48761"/>
                </a:lnTo>
                <a:lnTo>
                  <a:pt x="75329" y="48854"/>
                </a:lnTo>
                <a:lnTo>
                  <a:pt x="75273" y="48947"/>
                </a:lnTo>
                <a:lnTo>
                  <a:pt x="75180" y="49171"/>
                </a:lnTo>
                <a:lnTo>
                  <a:pt x="75124" y="49338"/>
                </a:lnTo>
                <a:lnTo>
                  <a:pt x="75068" y="49469"/>
                </a:lnTo>
                <a:lnTo>
                  <a:pt x="75031" y="49674"/>
                </a:lnTo>
                <a:lnTo>
                  <a:pt x="75012" y="49748"/>
                </a:lnTo>
                <a:lnTo>
                  <a:pt x="75031" y="49823"/>
                </a:lnTo>
                <a:lnTo>
                  <a:pt x="75068" y="49841"/>
                </a:lnTo>
                <a:lnTo>
                  <a:pt x="75087" y="49860"/>
                </a:lnTo>
                <a:lnTo>
                  <a:pt x="75124" y="49860"/>
                </a:lnTo>
                <a:lnTo>
                  <a:pt x="75180" y="49841"/>
                </a:lnTo>
                <a:lnTo>
                  <a:pt x="75236" y="49804"/>
                </a:lnTo>
                <a:lnTo>
                  <a:pt x="75291" y="49711"/>
                </a:lnTo>
                <a:lnTo>
                  <a:pt x="75347" y="49618"/>
                </a:lnTo>
                <a:lnTo>
                  <a:pt x="75385" y="49506"/>
                </a:lnTo>
                <a:lnTo>
                  <a:pt x="75440" y="49264"/>
                </a:lnTo>
                <a:lnTo>
                  <a:pt x="75515" y="49096"/>
                </a:lnTo>
                <a:lnTo>
                  <a:pt x="75571" y="48985"/>
                </a:lnTo>
                <a:lnTo>
                  <a:pt x="75608" y="48929"/>
                </a:lnTo>
                <a:lnTo>
                  <a:pt x="75627" y="48910"/>
                </a:lnTo>
                <a:lnTo>
                  <a:pt x="75645" y="48929"/>
                </a:lnTo>
                <a:lnTo>
                  <a:pt x="75757" y="48985"/>
                </a:lnTo>
                <a:lnTo>
                  <a:pt x="75813" y="49022"/>
                </a:lnTo>
                <a:lnTo>
                  <a:pt x="75850" y="49078"/>
                </a:lnTo>
                <a:lnTo>
                  <a:pt x="75943" y="49208"/>
                </a:lnTo>
                <a:lnTo>
                  <a:pt x="76092" y="49469"/>
                </a:lnTo>
                <a:lnTo>
                  <a:pt x="76129" y="49562"/>
                </a:lnTo>
                <a:lnTo>
                  <a:pt x="76204" y="49692"/>
                </a:lnTo>
                <a:lnTo>
                  <a:pt x="76241" y="49748"/>
                </a:lnTo>
                <a:lnTo>
                  <a:pt x="76278" y="49785"/>
                </a:lnTo>
                <a:lnTo>
                  <a:pt x="76315" y="49804"/>
                </a:lnTo>
                <a:lnTo>
                  <a:pt x="76371" y="49785"/>
                </a:lnTo>
                <a:lnTo>
                  <a:pt x="76409" y="49767"/>
                </a:lnTo>
                <a:lnTo>
                  <a:pt x="76409" y="49729"/>
                </a:lnTo>
                <a:lnTo>
                  <a:pt x="76409" y="49636"/>
                </a:lnTo>
                <a:lnTo>
                  <a:pt x="76371" y="49506"/>
                </a:lnTo>
                <a:lnTo>
                  <a:pt x="76297" y="49376"/>
                </a:lnTo>
                <a:lnTo>
                  <a:pt x="76148" y="49115"/>
                </a:lnTo>
                <a:lnTo>
                  <a:pt x="76036" y="48966"/>
                </a:lnTo>
                <a:lnTo>
                  <a:pt x="75943" y="48817"/>
                </a:lnTo>
                <a:lnTo>
                  <a:pt x="75887" y="48743"/>
                </a:lnTo>
                <a:lnTo>
                  <a:pt x="75831" y="48668"/>
                </a:lnTo>
                <a:lnTo>
                  <a:pt x="75757" y="48631"/>
                </a:lnTo>
                <a:lnTo>
                  <a:pt x="75682" y="48594"/>
                </a:lnTo>
                <a:close/>
                <a:moveTo>
                  <a:pt x="10556" y="48724"/>
                </a:moveTo>
                <a:lnTo>
                  <a:pt x="10556" y="48761"/>
                </a:lnTo>
                <a:lnTo>
                  <a:pt x="10556" y="48799"/>
                </a:lnTo>
                <a:lnTo>
                  <a:pt x="10631" y="48947"/>
                </a:lnTo>
                <a:lnTo>
                  <a:pt x="10743" y="49134"/>
                </a:lnTo>
                <a:lnTo>
                  <a:pt x="10892" y="49338"/>
                </a:lnTo>
                <a:lnTo>
                  <a:pt x="11059" y="49543"/>
                </a:lnTo>
                <a:lnTo>
                  <a:pt x="11208" y="49711"/>
                </a:lnTo>
                <a:lnTo>
                  <a:pt x="11357" y="49823"/>
                </a:lnTo>
                <a:lnTo>
                  <a:pt x="11413" y="49860"/>
                </a:lnTo>
                <a:lnTo>
                  <a:pt x="11450" y="49878"/>
                </a:lnTo>
                <a:lnTo>
                  <a:pt x="11506" y="49841"/>
                </a:lnTo>
                <a:lnTo>
                  <a:pt x="11562" y="49804"/>
                </a:lnTo>
                <a:lnTo>
                  <a:pt x="11674" y="49636"/>
                </a:lnTo>
                <a:lnTo>
                  <a:pt x="11841" y="49338"/>
                </a:lnTo>
                <a:lnTo>
                  <a:pt x="11878" y="49208"/>
                </a:lnTo>
                <a:lnTo>
                  <a:pt x="11971" y="48966"/>
                </a:lnTo>
                <a:lnTo>
                  <a:pt x="11990" y="48854"/>
                </a:lnTo>
                <a:lnTo>
                  <a:pt x="11990" y="48761"/>
                </a:lnTo>
                <a:lnTo>
                  <a:pt x="11990" y="48743"/>
                </a:lnTo>
                <a:lnTo>
                  <a:pt x="11971" y="48724"/>
                </a:lnTo>
                <a:lnTo>
                  <a:pt x="11934" y="48743"/>
                </a:lnTo>
                <a:lnTo>
                  <a:pt x="11897" y="48761"/>
                </a:lnTo>
                <a:lnTo>
                  <a:pt x="11822" y="48836"/>
                </a:lnTo>
                <a:lnTo>
                  <a:pt x="11748" y="48929"/>
                </a:lnTo>
                <a:lnTo>
                  <a:pt x="11618" y="49134"/>
                </a:lnTo>
                <a:lnTo>
                  <a:pt x="11413" y="49543"/>
                </a:lnTo>
                <a:lnTo>
                  <a:pt x="11264" y="49357"/>
                </a:lnTo>
                <a:lnTo>
                  <a:pt x="11022" y="49059"/>
                </a:lnTo>
                <a:lnTo>
                  <a:pt x="10892" y="48910"/>
                </a:lnTo>
                <a:lnTo>
                  <a:pt x="10761" y="48799"/>
                </a:lnTo>
                <a:lnTo>
                  <a:pt x="10650" y="48724"/>
                </a:lnTo>
                <a:close/>
                <a:moveTo>
                  <a:pt x="35151" y="48668"/>
                </a:moveTo>
                <a:lnTo>
                  <a:pt x="35095" y="48687"/>
                </a:lnTo>
                <a:lnTo>
                  <a:pt x="35002" y="48761"/>
                </a:lnTo>
                <a:lnTo>
                  <a:pt x="34909" y="48873"/>
                </a:lnTo>
                <a:lnTo>
                  <a:pt x="34834" y="49022"/>
                </a:lnTo>
                <a:lnTo>
                  <a:pt x="34667" y="49320"/>
                </a:lnTo>
                <a:lnTo>
                  <a:pt x="34555" y="49543"/>
                </a:lnTo>
                <a:lnTo>
                  <a:pt x="34462" y="49729"/>
                </a:lnTo>
                <a:lnTo>
                  <a:pt x="34443" y="49785"/>
                </a:lnTo>
                <a:lnTo>
                  <a:pt x="34443" y="49823"/>
                </a:lnTo>
                <a:lnTo>
                  <a:pt x="34462" y="49860"/>
                </a:lnTo>
                <a:lnTo>
                  <a:pt x="34481" y="49878"/>
                </a:lnTo>
                <a:lnTo>
                  <a:pt x="34555" y="49860"/>
                </a:lnTo>
                <a:lnTo>
                  <a:pt x="34667" y="49804"/>
                </a:lnTo>
                <a:lnTo>
                  <a:pt x="34779" y="49711"/>
                </a:lnTo>
                <a:lnTo>
                  <a:pt x="34872" y="49599"/>
                </a:lnTo>
                <a:lnTo>
                  <a:pt x="34965" y="49487"/>
                </a:lnTo>
                <a:lnTo>
                  <a:pt x="35021" y="49394"/>
                </a:lnTo>
                <a:lnTo>
                  <a:pt x="35058" y="49283"/>
                </a:lnTo>
                <a:lnTo>
                  <a:pt x="35132" y="49115"/>
                </a:lnTo>
                <a:lnTo>
                  <a:pt x="35170" y="49041"/>
                </a:lnTo>
                <a:lnTo>
                  <a:pt x="35225" y="49022"/>
                </a:lnTo>
                <a:lnTo>
                  <a:pt x="35300" y="49041"/>
                </a:lnTo>
                <a:lnTo>
                  <a:pt x="35393" y="49096"/>
                </a:lnTo>
                <a:lnTo>
                  <a:pt x="35486" y="49208"/>
                </a:lnTo>
                <a:lnTo>
                  <a:pt x="35616" y="49413"/>
                </a:lnTo>
                <a:lnTo>
                  <a:pt x="35765" y="49581"/>
                </a:lnTo>
                <a:lnTo>
                  <a:pt x="35821" y="49636"/>
                </a:lnTo>
                <a:lnTo>
                  <a:pt x="35840" y="49636"/>
                </a:lnTo>
                <a:lnTo>
                  <a:pt x="35821" y="49674"/>
                </a:lnTo>
                <a:lnTo>
                  <a:pt x="35803" y="49711"/>
                </a:lnTo>
                <a:lnTo>
                  <a:pt x="35821" y="49729"/>
                </a:lnTo>
                <a:lnTo>
                  <a:pt x="35821" y="49767"/>
                </a:lnTo>
                <a:lnTo>
                  <a:pt x="35877" y="49823"/>
                </a:lnTo>
                <a:lnTo>
                  <a:pt x="35951" y="49823"/>
                </a:lnTo>
                <a:lnTo>
                  <a:pt x="36007" y="49785"/>
                </a:lnTo>
                <a:lnTo>
                  <a:pt x="36026" y="49729"/>
                </a:lnTo>
                <a:lnTo>
                  <a:pt x="36045" y="49674"/>
                </a:lnTo>
                <a:lnTo>
                  <a:pt x="36026" y="49599"/>
                </a:lnTo>
                <a:lnTo>
                  <a:pt x="35970" y="49469"/>
                </a:lnTo>
                <a:lnTo>
                  <a:pt x="35914" y="49376"/>
                </a:lnTo>
                <a:lnTo>
                  <a:pt x="35784" y="49171"/>
                </a:lnTo>
                <a:lnTo>
                  <a:pt x="35616" y="48947"/>
                </a:lnTo>
                <a:lnTo>
                  <a:pt x="35523" y="48836"/>
                </a:lnTo>
                <a:lnTo>
                  <a:pt x="35412" y="48761"/>
                </a:lnTo>
                <a:lnTo>
                  <a:pt x="35318" y="48687"/>
                </a:lnTo>
                <a:lnTo>
                  <a:pt x="35207" y="48668"/>
                </a:lnTo>
                <a:close/>
                <a:moveTo>
                  <a:pt x="65833" y="48799"/>
                </a:moveTo>
                <a:lnTo>
                  <a:pt x="65796" y="48836"/>
                </a:lnTo>
                <a:lnTo>
                  <a:pt x="65778" y="48873"/>
                </a:lnTo>
                <a:lnTo>
                  <a:pt x="65759" y="48910"/>
                </a:lnTo>
                <a:lnTo>
                  <a:pt x="65759" y="48966"/>
                </a:lnTo>
                <a:lnTo>
                  <a:pt x="65815" y="49078"/>
                </a:lnTo>
                <a:lnTo>
                  <a:pt x="65871" y="49208"/>
                </a:lnTo>
                <a:lnTo>
                  <a:pt x="66057" y="49450"/>
                </a:lnTo>
                <a:lnTo>
                  <a:pt x="66169" y="49618"/>
                </a:lnTo>
                <a:lnTo>
                  <a:pt x="66280" y="49729"/>
                </a:lnTo>
                <a:lnTo>
                  <a:pt x="66355" y="49823"/>
                </a:lnTo>
                <a:lnTo>
                  <a:pt x="66429" y="49860"/>
                </a:lnTo>
                <a:lnTo>
                  <a:pt x="66504" y="49878"/>
                </a:lnTo>
                <a:lnTo>
                  <a:pt x="66578" y="49860"/>
                </a:lnTo>
                <a:lnTo>
                  <a:pt x="66671" y="49804"/>
                </a:lnTo>
                <a:lnTo>
                  <a:pt x="66876" y="49599"/>
                </a:lnTo>
                <a:lnTo>
                  <a:pt x="66969" y="49487"/>
                </a:lnTo>
                <a:lnTo>
                  <a:pt x="67062" y="49357"/>
                </a:lnTo>
                <a:lnTo>
                  <a:pt x="67155" y="49227"/>
                </a:lnTo>
                <a:lnTo>
                  <a:pt x="67211" y="49078"/>
                </a:lnTo>
                <a:lnTo>
                  <a:pt x="67230" y="48910"/>
                </a:lnTo>
                <a:lnTo>
                  <a:pt x="67230" y="48854"/>
                </a:lnTo>
                <a:lnTo>
                  <a:pt x="67211" y="48817"/>
                </a:lnTo>
                <a:lnTo>
                  <a:pt x="67193" y="48836"/>
                </a:lnTo>
                <a:lnTo>
                  <a:pt x="67155" y="48873"/>
                </a:lnTo>
                <a:lnTo>
                  <a:pt x="67006" y="49096"/>
                </a:lnTo>
                <a:lnTo>
                  <a:pt x="66857" y="49301"/>
                </a:lnTo>
                <a:lnTo>
                  <a:pt x="66690" y="49487"/>
                </a:lnTo>
                <a:lnTo>
                  <a:pt x="66485" y="49655"/>
                </a:lnTo>
                <a:lnTo>
                  <a:pt x="66392" y="49450"/>
                </a:lnTo>
                <a:lnTo>
                  <a:pt x="66206" y="49152"/>
                </a:lnTo>
                <a:lnTo>
                  <a:pt x="66113" y="49003"/>
                </a:lnTo>
                <a:lnTo>
                  <a:pt x="66001" y="48873"/>
                </a:lnTo>
                <a:lnTo>
                  <a:pt x="65908" y="48799"/>
                </a:lnTo>
                <a:close/>
                <a:moveTo>
                  <a:pt x="20685" y="48594"/>
                </a:moveTo>
                <a:lnTo>
                  <a:pt x="20629" y="48612"/>
                </a:lnTo>
                <a:lnTo>
                  <a:pt x="20536" y="48650"/>
                </a:lnTo>
                <a:lnTo>
                  <a:pt x="20350" y="48799"/>
                </a:lnTo>
                <a:lnTo>
                  <a:pt x="20145" y="48985"/>
                </a:lnTo>
                <a:lnTo>
                  <a:pt x="19940" y="49208"/>
                </a:lnTo>
                <a:lnTo>
                  <a:pt x="19791" y="49413"/>
                </a:lnTo>
                <a:lnTo>
                  <a:pt x="19679" y="49599"/>
                </a:lnTo>
                <a:lnTo>
                  <a:pt x="19661" y="49674"/>
                </a:lnTo>
                <a:lnTo>
                  <a:pt x="19661" y="49748"/>
                </a:lnTo>
                <a:lnTo>
                  <a:pt x="19679" y="49823"/>
                </a:lnTo>
                <a:lnTo>
                  <a:pt x="19717" y="49878"/>
                </a:lnTo>
                <a:lnTo>
                  <a:pt x="19754" y="49897"/>
                </a:lnTo>
                <a:lnTo>
                  <a:pt x="19810" y="49878"/>
                </a:lnTo>
                <a:lnTo>
                  <a:pt x="19847" y="49841"/>
                </a:lnTo>
                <a:lnTo>
                  <a:pt x="19903" y="49804"/>
                </a:lnTo>
                <a:lnTo>
                  <a:pt x="19996" y="49692"/>
                </a:lnTo>
                <a:lnTo>
                  <a:pt x="20294" y="49283"/>
                </a:lnTo>
                <a:lnTo>
                  <a:pt x="20461" y="49096"/>
                </a:lnTo>
                <a:lnTo>
                  <a:pt x="20629" y="48910"/>
                </a:lnTo>
                <a:lnTo>
                  <a:pt x="20759" y="49115"/>
                </a:lnTo>
                <a:lnTo>
                  <a:pt x="20964" y="49469"/>
                </a:lnTo>
                <a:lnTo>
                  <a:pt x="21076" y="49655"/>
                </a:lnTo>
                <a:lnTo>
                  <a:pt x="21169" y="49785"/>
                </a:lnTo>
                <a:lnTo>
                  <a:pt x="21262" y="49860"/>
                </a:lnTo>
                <a:lnTo>
                  <a:pt x="21299" y="49860"/>
                </a:lnTo>
                <a:lnTo>
                  <a:pt x="21318" y="49841"/>
                </a:lnTo>
                <a:lnTo>
                  <a:pt x="21355" y="49804"/>
                </a:lnTo>
                <a:lnTo>
                  <a:pt x="21355" y="49748"/>
                </a:lnTo>
                <a:lnTo>
                  <a:pt x="21318" y="49599"/>
                </a:lnTo>
                <a:lnTo>
                  <a:pt x="21243" y="49432"/>
                </a:lnTo>
                <a:lnTo>
                  <a:pt x="21150" y="49227"/>
                </a:lnTo>
                <a:lnTo>
                  <a:pt x="20945" y="48873"/>
                </a:lnTo>
                <a:lnTo>
                  <a:pt x="20796" y="48631"/>
                </a:lnTo>
                <a:lnTo>
                  <a:pt x="20759" y="48594"/>
                </a:lnTo>
                <a:close/>
                <a:moveTo>
                  <a:pt x="42673" y="48799"/>
                </a:moveTo>
                <a:lnTo>
                  <a:pt x="42617" y="48817"/>
                </a:lnTo>
                <a:lnTo>
                  <a:pt x="42486" y="48873"/>
                </a:lnTo>
                <a:lnTo>
                  <a:pt x="42356" y="48985"/>
                </a:lnTo>
                <a:lnTo>
                  <a:pt x="42226" y="49134"/>
                </a:lnTo>
                <a:lnTo>
                  <a:pt x="42095" y="49283"/>
                </a:lnTo>
                <a:lnTo>
                  <a:pt x="42002" y="49432"/>
                </a:lnTo>
                <a:lnTo>
                  <a:pt x="41928" y="49581"/>
                </a:lnTo>
                <a:lnTo>
                  <a:pt x="41891" y="49674"/>
                </a:lnTo>
                <a:lnTo>
                  <a:pt x="41872" y="49785"/>
                </a:lnTo>
                <a:lnTo>
                  <a:pt x="41872" y="49860"/>
                </a:lnTo>
                <a:lnTo>
                  <a:pt x="41891" y="49897"/>
                </a:lnTo>
                <a:lnTo>
                  <a:pt x="41928" y="49897"/>
                </a:lnTo>
                <a:lnTo>
                  <a:pt x="41965" y="49878"/>
                </a:lnTo>
                <a:lnTo>
                  <a:pt x="42021" y="49841"/>
                </a:lnTo>
                <a:lnTo>
                  <a:pt x="42133" y="49729"/>
                </a:lnTo>
                <a:lnTo>
                  <a:pt x="42393" y="49394"/>
                </a:lnTo>
                <a:lnTo>
                  <a:pt x="42505" y="49283"/>
                </a:lnTo>
                <a:lnTo>
                  <a:pt x="42561" y="49208"/>
                </a:lnTo>
                <a:lnTo>
                  <a:pt x="42635" y="49171"/>
                </a:lnTo>
                <a:lnTo>
                  <a:pt x="42766" y="49171"/>
                </a:lnTo>
                <a:lnTo>
                  <a:pt x="42803" y="49190"/>
                </a:lnTo>
                <a:lnTo>
                  <a:pt x="42859" y="49245"/>
                </a:lnTo>
                <a:lnTo>
                  <a:pt x="42896" y="49283"/>
                </a:lnTo>
                <a:lnTo>
                  <a:pt x="42970" y="49413"/>
                </a:lnTo>
                <a:lnTo>
                  <a:pt x="43045" y="49543"/>
                </a:lnTo>
                <a:lnTo>
                  <a:pt x="43119" y="49655"/>
                </a:lnTo>
                <a:lnTo>
                  <a:pt x="43157" y="49711"/>
                </a:lnTo>
                <a:lnTo>
                  <a:pt x="43194" y="49729"/>
                </a:lnTo>
                <a:lnTo>
                  <a:pt x="43250" y="49748"/>
                </a:lnTo>
                <a:lnTo>
                  <a:pt x="43287" y="49729"/>
                </a:lnTo>
                <a:lnTo>
                  <a:pt x="43324" y="49711"/>
                </a:lnTo>
                <a:lnTo>
                  <a:pt x="43343" y="49674"/>
                </a:lnTo>
                <a:lnTo>
                  <a:pt x="43343" y="49618"/>
                </a:lnTo>
                <a:lnTo>
                  <a:pt x="43324" y="49562"/>
                </a:lnTo>
                <a:lnTo>
                  <a:pt x="43250" y="49413"/>
                </a:lnTo>
                <a:lnTo>
                  <a:pt x="43157" y="49245"/>
                </a:lnTo>
                <a:lnTo>
                  <a:pt x="43045" y="49078"/>
                </a:lnTo>
                <a:lnTo>
                  <a:pt x="42915" y="48947"/>
                </a:lnTo>
                <a:lnTo>
                  <a:pt x="42803" y="48836"/>
                </a:lnTo>
                <a:lnTo>
                  <a:pt x="42766" y="48817"/>
                </a:lnTo>
                <a:lnTo>
                  <a:pt x="42710" y="48799"/>
                </a:lnTo>
                <a:close/>
                <a:moveTo>
                  <a:pt x="51032" y="48575"/>
                </a:moveTo>
                <a:lnTo>
                  <a:pt x="50976" y="48612"/>
                </a:lnTo>
                <a:lnTo>
                  <a:pt x="50958" y="48650"/>
                </a:lnTo>
                <a:lnTo>
                  <a:pt x="50958" y="48705"/>
                </a:lnTo>
                <a:lnTo>
                  <a:pt x="50958" y="48761"/>
                </a:lnTo>
                <a:lnTo>
                  <a:pt x="51013" y="48873"/>
                </a:lnTo>
                <a:lnTo>
                  <a:pt x="51088" y="49003"/>
                </a:lnTo>
                <a:lnTo>
                  <a:pt x="51274" y="49245"/>
                </a:lnTo>
                <a:lnTo>
                  <a:pt x="51404" y="49413"/>
                </a:lnTo>
                <a:lnTo>
                  <a:pt x="51591" y="49692"/>
                </a:lnTo>
                <a:lnTo>
                  <a:pt x="51665" y="49785"/>
                </a:lnTo>
                <a:lnTo>
                  <a:pt x="51758" y="49860"/>
                </a:lnTo>
                <a:lnTo>
                  <a:pt x="51795" y="49878"/>
                </a:lnTo>
                <a:lnTo>
                  <a:pt x="51833" y="49897"/>
                </a:lnTo>
                <a:lnTo>
                  <a:pt x="51889" y="49897"/>
                </a:lnTo>
                <a:lnTo>
                  <a:pt x="51926" y="49878"/>
                </a:lnTo>
                <a:lnTo>
                  <a:pt x="52037" y="49804"/>
                </a:lnTo>
                <a:lnTo>
                  <a:pt x="52168" y="49655"/>
                </a:lnTo>
                <a:lnTo>
                  <a:pt x="52373" y="49394"/>
                </a:lnTo>
                <a:lnTo>
                  <a:pt x="52466" y="49245"/>
                </a:lnTo>
                <a:lnTo>
                  <a:pt x="52540" y="49096"/>
                </a:lnTo>
                <a:lnTo>
                  <a:pt x="52559" y="49022"/>
                </a:lnTo>
                <a:lnTo>
                  <a:pt x="52577" y="48854"/>
                </a:lnTo>
                <a:lnTo>
                  <a:pt x="52596" y="48761"/>
                </a:lnTo>
                <a:lnTo>
                  <a:pt x="52596" y="48724"/>
                </a:lnTo>
                <a:lnTo>
                  <a:pt x="52577" y="48705"/>
                </a:lnTo>
                <a:lnTo>
                  <a:pt x="52559" y="48705"/>
                </a:lnTo>
                <a:lnTo>
                  <a:pt x="52522" y="48724"/>
                </a:lnTo>
                <a:lnTo>
                  <a:pt x="52354" y="48947"/>
                </a:lnTo>
                <a:lnTo>
                  <a:pt x="52205" y="49152"/>
                </a:lnTo>
                <a:lnTo>
                  <a:pt x="52037" y="49376"/>
                </a:lnTo>
                <a:lnTo>
                  <a:pt x="51851" y="49581"/>
                </a:lnTo>
                <a:lnTo>
                  <a:pt x="51721" y="49357"/>
                </a:lnTo>
                <a:lnTo>
                  <a:pt x="51479" y="49003"/>
                </a:lnTo>
                <a:lnTo>
                  <a:pt x="51349" y="48817"/>
                </a:lnTo>
                <a:lnTo>
                  <a:pt x="51218" y="48687"/>
                </a:lnTo>
                <a:lnTo>
                  <a:pt x="51107" y="48594"/>
                </a:lnTo>
                <a:lnTo>
                  <a:pt x="51069" y="48575"/>
                </a:lnTo>
                <a:close/>
                <a:moveTo>
                  <a:pt x="53788" y="48538"/>
                </a:moveTo>
                <a:lnTo>
                  <a:pt x="53732" y="48557"/>
                </a:lnTo>
                <a:lnTo>
                  <a:pt x="53676" y="48594"/>
                </a:lnTo>
                <a:lnTo>
                  <a:pt x="53601" y="48650"/>
                </a:lnTo>
                <a:lnTo>
                  <a:pt x="53434" y="48817"/>
                </a:lnTo>
                <a:lnTo>
                  <a:pt x="53266" y="49022"/>
                </a:lnTo>
                <a:lnTo>
                  <a:pt x="53099" y="49245"/>
                </a:lnTo>
                <a:lnTo>
                  <a:pt x="52950" y="49450"/>
                </a:lnTo>
                <a:lnTo>
                  <a:pt x="52857" y="49636"/>
                </a:lnTo>
                <a:lnTo>
                  <a:pt x="52838" y="49711"/>
                </a:lnTo>
                <a:lnTo>
                  <a:pt x="52838" y="49767"/>
                </a:lnTo>
                <a:lnTo>
                  <a:pt x="52875" y="49860"/>
                </a:lnTo>
                <a:lnTo>
                  <a:pt x="52913" y="49897"/>
                </a:lnTo>
                <a:lnTo>
                  <a:pt x="52950" y="49897"/>
                </a:lnTo>
                <a:lnTo>
                  <a:pt x="53006" y="49878"/>
                </a:lnTo>
                <a:lnTo>
                  <a:pt x="53117" y="49785"/>
                </a:lnTo>
                <a:lnTo>
                  <a:pt x="53210" y="49674"/>
                </a:lnTo>
                <a:lnTo>
                  <a:pt x="53359" y="49487"/>
                </a:lnTo>
                <a:lnTo>
                  <a:pt x="53490" y="49283"/>
                </a:lnTo>
                <a:lnTo>
                  <a:pt x="53732" y="48873"/>
                </a:lnTo>
                <a:lnTo>
                  <a:pt x="53862" y="49078"/>
                </a:lnTo>
                <a:lnTo>
                  <a:pt x="54067" y="49413"/>
                </a:lnTo>
                <a:lnTo>
                  <a:pt x="54253" y="49711"/>
                </a:lnTo>
                <a:lnTo>
                  <a:pt x="54346" y="49804"/>
                </a:lnTo>
                <a:lnTo>
                  <a:pt x="54365" y="49823"/>
                </a:lnTo>
                <a:lnTo>
                  <a:pt x="54383" y="49823"/>
                </a:lnTo>
                <a:lnTo>
                  <a:pt x="54439" y="49785"/>
                </a:lnTo>
                <a:lnTo>
                  <a:pt x="54458" y="49729"/>
                </a:lnTo>
                <a:lnTo>
                  <a:pt x="54458" y="49655"/>
                </a:lnTo>
                <a:lnTo>
                  <a:pt x="54439" y="49581"/>
                </a:lnTo>
                <a:lnTo>
                  <a:pt x="54365" y="49394"/>
                </a:lnTo>
                <a:lnTo>
                  <a:pt x="54253" y="49171"/>
                </a:lnTo>
                <a:lnTo>
                  <a:pt x="54123" y="48966"/>
                </a:lnTo>
                <a:lnTo>
                  <a:pt x="53992" y="48780"/>
                </a:lnTo>
                <a:lnTo>
                  <a:pt x="53825" y="48557"/>
                </a:lnTo>
                <a:lnTo>
                  <a:pt x="53788" y="48538"/>
                </a:lnTo>
                <a:close/>
                <a:moveTo>
                  <a:pt x="28970" y="48538"/>
                </a:moveTo>
                <a:lnTo>
                  <a:pt x="28951" y="48575"/>
                </a:lnTo>
                <a:lnTo>
                  <a:pt x="28951" y="48631"/>
                </a:lnTo>
                <a:lnTo>
                  <a:pt x="28951" y="48724"/>
                </a:lnTo>
                <a:lnTo>
                  <a:pt x="28970" y="48817"/>
                </a:lnTo>
                <a:lnTo>
                  <a:pt x="29007" y="48910"/>
                </a:lnTo>
                <a:lnTo>
                  <a:pt x="29100" y="49078"/>
                </a:lnTo>
                <a:lnTo>
                  <a:pt x="29230" y="49264"/>
                </a:lnTo>
                <a:lnTo>
                  <a:pt x="29342" y="49413"/>
                </a:lnTo>
                <a:lnTo>
                  <a:pt x="29454" y="49636"/>
                </a:lnTo>
                <a:lnTo>
                  <a:pt x="29510" y="49748"/>
                </a:lnTo>
                <a:lnTo>
                  <a:pt x="29584" y="49841"/>
                </a:lnTo>
                <a:lnTo>
                  <a:pt x="29659" y="49897"/>
                </a:lnTo>
                <a:lnTo>
                  <a:pt x="29696" y="49916"/>
                </a:lnTo>
                <a:lnTo>
                  <a:pt x="29808" y="49916"/>
                </a:lnTo>
                <a:lnTo>
                  <a:pt x="29845" y="49897"/>
                </a:lnTo>
                <a:lnTo>
                  <a:pt x="29901" y="49860"/>
                </a:lnTo>
                <a:lnTo>
                  <a:pt x="29975" y="49823"/>
                </a:lnTo>
                <a:lnTo>
                  <a:pt x="30068" y="49711"/>
                </a:lnTo>
                <a:lnTo>
                  <a:pt x="30143" y="49562"/>
                </a:lnTo>
                <a:lnTo>
                  <a:pt x="30292" y="49283"/>
                </a:lnTo>
                <a:lnTo>
                  <a:pt x="30403" y="49096"/>
                </a:lnTo>
                <a:lnTo>
                  <a:pt x="30441" y="48985"/>
                </a:lnTo>
                <a:lnTo>
                  <a:pt x="30459" y="48892"/>
                </a:lnTo>
                <a:lnTo>
                  <a:pt x="30459" y="48761"/>
                </a:lnTo>
                <a:lnTo>
                  <a:pt x="30459" y="48724"/>
                </a:lnTo>
                <a:lnTo>
                  <a:pt x="30441" y="48705"/>
                </a:lnTo>
                <a:lnTo>
                  <a:pt x="30422" y="48705"/>
                </a:lnTo>
                <a:lnTo>
                  <a:pt x="30385" y="48743"/>
                </a:lnTo>
                <a:lnTo>
                  <a:pt x="30254" y="48947"/>
                </a:lnTo>
                <a:lnTo>
                  <a:pt x="30105" y="49245"/>
                </a:lnTo>
                <a:lnTo>
                  <a:pt x="29919" y="49525"/>
                </a:lnTo>
                <a:lnTo>
                  <a:pt x="29845" y="49618"/>
                </a:lnTo>
                <a:lnTo>
                  <a:pt x="29770" y="49674"/>
                </a:lnTo>
                <a:lnTo>
                  <a:pt x="29752" y="49655"/>
                </a:lnTo>
                <a:lnTo>
                  <a:pt x="29733" y="49636"/>
                </a:lnTo>
                <a:lnTo>
                  <a:pt x="29659" y="49525"/>
                </a:lnTo>
                <a:lnTo>
                  <a:pt x="29472" y="49190"/>
                </a:lnTo>
                <a:lnTo>
                  <a:pt x="29286" y="48854"/>
                </a:lnTo>
                <a:lnTo>
                  <a:pt x="29175" y="48668"/>
                </a:lnTo>
                <a:lnTo>
                  <a:pt x="29081" y="48575"/>
                </a:lnTo>
                <a:lnTo>
                  <a:pt x="29026" y="48538"/>
                </a:lnTo>
                <a:close/>
                <a:moveTo>
                  <a:pt x="31465" y="48519"/>
                </a:moveTo>
                <a:lnTo>
                  <a:pt x="31427" y="48538"/>
                </a:lnTo>
                <a:lnTo>
                  <a:pt x="31371" y="48594"/>
                </a:lnTo>
                <a:lnTo>
                  <a:pt x="31316" y="48687"/>
                </a:lnTo>
                <a:lnTo>
                  <a:pt x="31241" y="48910"/>
                </a:lnTo>
                <a:lnTo>
                  <a:pt x="31185" y="49041"/>
                </a:lnTo>
                <a:lnTo>
                  <a:pt x="31092" y="49208"/>
                </a:lnTo>
                <a:lnTo>
                  <a:pt x="30943" y="49413"/>
                </a:lnTo>
                <a:lnTo>
                  <a:pt x="30813" y="49636"/>
                </a:lnTo>
                <a:lnTo>
                  <a:pt x="30776" y="49729"/>
                </a:lnTo>
                <a:lnTo>
                  <a:pt x="30757" y="49804"/>
                </a:lnTo>
                <a:lnTo>
                  <a:pt x="30776" y="49878"/>
                </a:lnTo>
                <a:lnTo>
                  <a:pt x="30813" y="49916"/>
                </a:lnTo>
                <a:lnTo>
                  <a:pt x="30850" y="49916"/>
                </a:lnTo>
                <a:lnTo>
                  <a:pt x="30906" y="49878"/>
                </a:lnTo>
                <a:lnTo>
                  <a:pt x="30962" y="49841"/>
                </a:lnTo>
                <a:lnTo>
                  <a:pt x="31036" y="49767"/>
                </a:lnTo>
                <a:lnTo>
                  <a:pt x="31167" y="49581"/>
                </a:lnTo>
                <a:lnTo>
                  <a:pt x="31297" y="49376"/>
                </a:lnTo>
                <a:lnTo>
                  <a:pt x="31409" y="49171"/>
                </a:lnTo>
                <a:lnTo>
                  <a:pt x="31539" y="48910"/>
                </a:lnTo>
                <a:lnTo>
                  <a:pt x="31762" y="49171"/>
                </a:lnTo>
                <a:lnTo>
                  <a:pt x="31967" y="49432"/>
                </a:lnTo>
                <a:lnTo>
                  <a:pt x="32153" y="49674"/>
                </a:lnTo>
                <a:lnTo>
                  <a:pt x="32265" y="49804"/>
                </a:lnTo>
                <a:lnTo>
                  <a:pt x="32302" y="49823"/>
                </a:lnTo>
                <a:lnTo>
                  <a:pt x="32321" y="49823"/>
                </a:lnTo>
                <a:lnTo>
                  <a:pt x="32321" y="49748"/>
                </a:lnTo>
                <a:lnTo>
                  <a:pt x="32321" y="49655"/>
                </a:lnTo>
                <a:lnTo>
                  <a:pt x="32284" y="49469"/>
                </a:lnTo>
                <a:lnTo>
                  <a:pt x="32191" y="49301"/>
                </a:lnTo>
                <a:lnTo>
                  <a:pt x="32098" y="49134"/>
                </a:lnTo>
                <a:lnTo>
                  <a:pt x="31967" y="48966"/>
                </a:lnTo>
                <a:lnTo>
                  <a:pt x="31837" y="48817"/>
                </a:lnTo>
                <a:lnTo>
                  <a:pt x="31576" y="48557"/>
                </a:lnTo>
                <a:lnTo>
                  <a:pt x="31539" y="48538"/>
                </a:lnTo>
                <a:lnTo>
                  <a:pt x="31502" y="48519"/>
                </a:lnTo>
                <a:close/>
                <a:moveTo>
                  <a:pt x="15788" y="48482"/>
                </a:moveTo>
                <a:lnTo>
                  <a:pt x="15732" y="48538"/>
                </a:lnTo>
                <a:lnTo>
                  <a:pt x="15397" y="49134"/>
                </a:lnTo>
                <a:lnTo>
                  <a:pt x="15192" y="49432"/>
                </a:lnTo>
                <a:lnTo>
                  <a:pt x="14988" y="49692"/>
                </a:lnTo>
                <a:lnTo>
                  <a:pt x="14522" y="49152"/>
                </a:lnTo>
                <a:lnTo>
                  <a:pt x="14224" y="48854"/>
                </a:lnTo>
                <a:lnTo>
                  <a:pt x="14131" y="48743"/>
                </a:lnTo>
                <a:lnTo>
                  <a:pt x="14094" y="48724"/>
                </a:lnTo>
                <a:lnTo>
                  <a:pt x="14075" y="48724"/>
                </a:lnTo>
                <a:lnTo>
                  <a:pt x="14057" y="48761"/>
                </a:lnTo>
                <a:lnTo>
                  <a:pt x="14038" y="48799"/>
                </a:lnTo>
                <a:lnTo>
                  <a:pt x="14057" y="48854"/>
                </a:lnTo>
                <a:lnTo>
                  <a:pt x="14075" y="48929"/>
                </a:lnTo>
                <a:lnTo>
                  <a:pt x="14150" y="49059"/>
                </a:lnTo>
                <a:lnTo>
                  <a:pt x="14261" y="49208"/>
                </a:lnTo>
                <a:lnTo>
                  <a:pt x="14503" y="49487"/>
                </a:lnTo>
                <a:lnTo>
                  <a:pt x="14671" y="49655"/>
                </a:lnTo>
                <a:lnTo>
                  <a:pt x="14764" y="49767"/>
                </a:lnTo>
                <a:lnTo>
                  <a:pt x="14839" y="49860"/>
                </a:lnTo>
                <a:lnTo>
                  <a:pt x="14894" y="49897"/>
                </a:lnTo>
                <a:lnTo>
                  <a:pt x="14932" y="49916"/>
                </a:lnTo>
                <a:lnTo>
                  <a:pt x="14988" y="49934"/>
                </a:lnTo>
                <a:lnTo>
                  <a:pt x="15062" y="49916"/>
                </a:lnTo>
                <a:lnTo>
                  <a:pt x="15118" y="49897"/>
                </a:lnTo>
                <a:lnTo>
                  <a:pt x="15174" y="49841"/>
                </a:lnTo>
                <a:lnTo>
                  <a:pt x="15304" y="49692"/>
                </a:lnTo>
                <a:lnTo>
                  <a:pt x="15509" y="49394"/>
                </a:lnTo>
                <a:lnTo>
                  <a:pt x="15714" y="49096"/>
                </a:lnTo>
                <a:lnTo>
                  <a:pt x="15807" y="48947"/>
                </a:lnTo>
                <a:lnTo>
                  <a:pt x="15863" y="48780"/>
                </a:lnTo>
                <a:lnTo>
                  <a:pt x="15863" y="48705"/>
                </a:lnTo>
                <a:lnTo>
                  <a:pt x="15863" y="48557"/>
                </a:lnTo>
                <a:lnTo>
                  <a:pt x="15844" y="48501"/>
                </a:lnTo>
                <a:lnTo>
                  <a:pt x="15825" y="48482"/>
                </a:lnTo>
                <a:close/>
                <a:moveTo>
                  <a:pt x="76688" y="48519"/>
                </a:moveTo>
                <a:lnTo>
                  <a:pt x="76669" y="48557"/>
                </a:lnTo>
                <a:lnTo>
                  <a:pt x="76651" y="48594"/>
                </a:lnTo>
                <a:lnTo>
                  <a:pt x="76688" y="48724"/>
                </a:lnTo>
                <a:lnTo>
                  <a:pt x="76762" y="48892"/>
                </a:lnTo>
                <a:lnTo>
                  <a:pt x="76948" y="49245"/>
                </a:lnTo>
                <a:lnTo>
                  <a:pt x="77079" y="49469"/>
                </a:lnTo>
                <a:lnTo>
                  <a:pt x="77284" y="49729"/>
                </a:lnTo>
                <a:lnTo>
                  <a:pt x="77395" y="49860"/>
                </a:lnTo>
                <a:lnTo>
                  <a:pt x="77470" y="49916"/>
                </a:lnTo>
                <a:lnTo>
                  <a:pt x="77526" y="49934"/>
                </a:lnTo>
                <a:lnTo>
                  <a:pt x="77581" y="49934"/>
                </a:lnTo>
                <a:lnTo>
                  <a:pt x="77637" y="49897"/>
                </a:lnTo>
                <a:lnTo>
                  <a:pt x="77749" y="49823"/>
                </a:lnTo>
                <a:lnTo>
                  <a:pt x="77935" y="49599"/>
                </a:lnTo>
                <a:lnTo>
                  <a:pt x="78159" y="49320"/>
                </a:lnTo>
                <a:lnTo>
                  <a:pt x="78363" y="49041"/>
                </a:lnTo>
                <a:lnTo>
                  <a:pt x="78401" y="48966"/>
                </a:lnTo>
                <a:lnTo>
                  <a:pt x="78457" y="48817"/>
                </a:lnTo>
                <a:lnTo>
                  <a:pt x="78457" y="48761"/>
                </a:lnTo>
                <a:lnTo>
                  <a:pt x="78475" y="48724"/>
                </a:lnTo>
                <a:lnTo>
                  <a:pt x="78457" y="48705"/>
                </a:lnTo>
                <a:lnTo>
                  <a:pt x="78401" y="48743"/>
                </a:lnTo>
                <a:lnTo>
                  <a:pt x="78196" y="48985"/>
                </a:lnTo>
                <a:lnTo>
                  <a:pt x="77972" y="49208"/>
                </a:lnTo>
                <a:lnTo>
                  <a:pt x="77563" y="49692"/>
                </a:lnTo>
                <a:lnTo>
                  <a:pt x="77339" y="49432"/>
                </a:lnTo>
                <a:lnTo>
                  <a:pt x="77153" y="49134"/>
                </a:lnTo>
                <a:lnTo>
                  <a:pt x="77079" y="49003"/>
                </a:lnTo>
                <a:lnTo>
                  <a:pt x="76986" y="48817"/>
                </a:lnTo>
                <a:lnTo>
                  <a:pt x="76893" y="48650"/>
                </a:lnTo>
                <a:lnTo>
                  <a:pt x="76837" y="48594"/>
                </a:lnTo>
                <a:lnTo>
                  <a:pt x="76800" y="48538"/>
                </a:lnTo>
                <a:lnTo>
                  <a:pt x="76725" y="48519"/>
                </a:lnTo>
                <a:close/>
                <a:moveTo>
                  <a:pt x="9626" y="48575"/>
                </a:moveTo>
                <a:lnTo>
                  <a:pt x="9570" y="48594"/>
                </a:lnTo>
                <a:lnTo>
                  <a:pt x="9514" y="48631"/>
                </a:lnTo>
                <a:lnTo>
                  <a:pt x="9384" y="48743"/>
                </a:lnTo>
                <a:lnTo>
                  <a:pt x="9235" y="48892"/>
                </a:lnTo>
                <a:lnTo>
                  <a:pt x="9086" y="49059"/>
                </a:lnTo>
                <a:lnTo>
                  <a:pt x="8955" y="49245"/>
                </a:lnTo>
                <a:lnTo>
                  <a:pt x="8862" y="49394"/>
                </a:lnTo>
                <a:lnTo>
                  <a:pt x="8806" y="49487"/>
                </a:lnTo>
                <a:lnTo>
                  <a:pt x="8769" y="49599"/>
                </a:lnTo>
                <a:lnTo>
                  <a:pt x="8750" y="49655"/>
                </a:lnTo>
                <a:lnTo>
                  <a:pt x="8750" y="49674"/>
                </a:lnTo>
                <a:lnTo>
                  <a:pt x="8788" y="49674"/>
                </a:lnTo>
                <a:lnTo>
                  <a:pt x="8881" y="49636"/>
                </a:lnTo>
                <a:lnTo>
                  <a:pt x="8974" y="49581"/>
                </a:lnTo>
                <a:lnTo>
                  <a:pt x="9067" y="49487"/>
                </a:lnTo>
                <a:lnTo>
                  <a:pt x="9253" y="49283"/>
                </a:lnTo>
                <a:lnTo>
                  <a:pt x="9551" y="48854"/>
                </a:lnTo>
                <a:lnTo>
                  <a:pt x="9626" y="49115"/>
                </a:lnTo>
                <a:lnTo>
                  <a:pt x="9793" y="49525"/>
                </a:lnTo>
                <a:lnTo>
                  <a:pt x="9868" y="49729"/>
                </a:lnTo>
                <a:lnTo>
                  <a:pt x="9961" y="49878"/>
                </a:lnTo>
                <a:lnTo>
                  <a:pt x="9998" y="49934"/>
                </a:lnTo>
                <a:lnTo>
                  <a:pt x="10054" y="49971"/>
                </a:lnTo>
                <a:lnTo>
                  <a:pt x="10128" y="49971"/>
                </a:lnTo>
                <a:lnTo>
                  <a:pt x="10147" y="49934"/>
                </a:lnTo>
                <a:lnTo>
                  <a:pt x="10165" y="49878"/>
                </a:lnTo>
                <a:lnTo>
                  <a:pt x="10128" y="49729"/>
                </a:lnTo>
                <a:lnTo>
                  <a:pt x="10072" y="49543"/>
                </a:lnTo>
                <a:lnTo>
                  <a:pt x="9998" y="49320"/>
                </a:lnTo>
                <a:lnTo>
                  <a:pt x="9812" y="48892"/>
                </a:lnTo>
                <a:lnTo>
                  <a:pt x="9681" y="48612"/>
                </a:lnTo>
                <a:lnTo>
                  <a:pt x="9663" y="48575"/>
                </a:lnTo>
                <a:close/>
                <a:moveTo>
                  <a:pt x="12865" y="48631"/>
                </a:moveTo>
                <a:lnTo>
                  <a:pt x="12828" y="48650"/>
                </a:lnTo>
                <a:lnTo>
                  <a:pt x="12772" y="48705"/>
                </a:lnTo>
                <a:lnTo>
                  <a:pt x="12716" y="48780"/>
                </a:lnTo>
                <a:lnTo>
                  <a:pt x="12642" y="48910"/>
                </a:lnTo>
                <a:lnTo>
                  <a:pt x="12474" y="49301"/>
                </a:lnTo>
                <a:lnTo>
                  <a:pt x="12400" y="49487"/>
                </a:lnTo>
                <a:lnTo>
                  <a:pt x="12362" y="49674"/>
                </a:lnTo>
                <a:lnTo>
                  <a:pt x="12344" y="49785"/>
                </a:lnTo>
                <a:lnTo>
                  <a:pt x="12362" y="49841"/>
                </a:lnTo>
                <a:lnTo>
                  <a:pt x="12418" y="49841"/>
                </a:lnTo>
                <a:lnTo>
                  <a:pt x="12437" y="49823"/>
                </a:lnTo>
                <a:lnTo>
                  <a:pt x="12511" y="49729"/>
                </a:lnTo>
                <a:lnTo>
                  <a:pt x="12660" y="49432"/>
                </a:lnTo>
                <a:lnTo>
                  <a:pt x="12902" y="48947"/>
                </a:lnTo>
                <a:lnTo>
                  <a:pt x="13033" y="49208"/>
                </a:lnTo>
                <a:lnTo>
                  <a:pt x="13219" y="49525"/>
                </a:lnTo>
                <a:lnTo>
                  <a:pt x="13331" y="49674"/>
                </a:lnTo>
                <a:lnTo>
                  <a:pt x="13442" y="49804"/>
                </a:lnTo>
                <a:lnTo>
                  <a:pt x="13573" y="49897"/>
                </a:lnTo>
                <a:lnTo>
                  <a:pt x="13703" y="49953"/>
                </a:lnTo>
                <a:lnTo>
                  <a:pt x="13777" y="49971"/>
                </a:lnTo>
                <a:lnTo>
                  <a:pt x="13833" y="49971"/>
                </a:lnTo>
                <a:lnTo>
                  <a:pt x="13870" y="49953"/>
                </a:lnTo>
                <a:lnTo>
                  <a:pt x="13870" y="49934"/>
                </a:lnTo>
                <a:lnTo>
                  <a:pt x="13870" y="49897"/>
                </a:lnTo>
                <a:lnTo>
                  <a:pt x="13852" y="49841"/>
                </a:lnTo>
                <a:lnTo>
                  <a:pt x="13777" y="49729"/>
                </a:lnTo>
                <a:lnTo>
                  <a:pt x="13554" y="49469"/>
                </a:lnTo>
                <a:lnTo>
                  <a:pt x="13405" y="49283"/>
                </a:lnTo>
                <a:lnTo>
                  <a:pt x="13331" y="49171"/>
                </a:lnTo>
                <a:lnTo>
                  <a:pt x="13275" y="49041"/>
                </a:lnTo>
                <a:lnTo>
                  <a:pt x="13126" y="48780"/>
                </a:lnTo>
                <a:lnTo>
                  <a:pt x="13051" y="48687"/>
                </a:lnTo>
                <a:lnTo>
                  <a:pt x="13014" y="48650"/>
                </a:lnTo>
                <a:lnTo>
                  <a:pt x="12958" y="48631"/>
                </a:lnTo>
                <a:close/>
                <a:moveTo>
                  <a:pt x="71810" y="48631"/>
                </a:moveTo>
                <a:lnTo>
                  <a:pt x="71754" y="48650"/>
                </a:lnTo>
                <a:lnTo>
                  <a:pt x="71717" y="48687"/>
                </a:lnTo>
                <a:lnTo>
                  <a:pt x="71680" y="48761"/>
                </a:lnTo>
                <a:lnTo>
                  <a:pt x="71642" y="48929"/>
                </a:lnTo>
                <a:lnTo>
                  <a:pt x="71624" y="49041"/>
                </a:lnTo>
                <a:lnTo>
                  <a:pt x="71549" y="49171"/>
                </a:lnTo>
                <a:lnTo>
                  <a:pt x="71456" y="49357"/>
                </a:lnTo>
                <a:lnTo>
                  <a:pt x="71363" y="49543"/>
                </a:lnTo>
                <a:lnTo>
                  <a:pt x="71344" y="49618"/>
                </a:lnTo>
                <a:lnTo>
                  <a:pt x="71344" y="49674"/>
                </a:lnTo>
                <a:lnTo>
                  <a:pt x="71382" y="49748"/>
                </a:lnTo>
                <a:lnTo>
                  <a:pt x="71400" y="49785"/>
                </a:lnTo>
                <a:lnTo>
                  <a:pt x="71493" y="49785"/>
                </a:lnTo>
                <a:lnTo>
                  <a:pt x="71531" y="49748"/>
                </a:lnTo>
                <a:lnTo>
                  <a:pt x="71568" y="49692"/>
                </a:lnTo>
                <a:lnTo>
                  <a:pt x="71661" y="49562"/>
                </a:lnTo>
                <a:lnTo>
                  <a:pt x="71754" y="49394"/>
                </a:lnTo>
                <a:lnTo>
                  <a:pt x="71828" y="49227"/>
                </a:lnTo>
                <a:lnTo>
                  <a:pt x="71903" y="49003"/>
                </a:lnTo>
                <a:lnTo>
                  <a:pt x="72052" y="49152"/>
                </a:lnTo>
                <a:lnTo>
                  <a:pt x="72182" y="49301"/>
                </a:lnTo>
                <a:lnTo>
                  <a:pt x="72313" y="49469"/>
                </a:lnTo>
                <a:lnTo>
                  <a:pt x="72424" y="49636"/>
                </a:lnTo>
                <a:lnTo>
                  <a:pt x="72480" y="49748"/>
                </a:lnTo>
                <a:lnTo>
                  <a:pt x="72573" y="49897"/>
                </a:lnTo>
                <a:lnTo>
                  <a:pt x="72629" y="49953"/>
                </a:lnTo>
                <a:lnTo>
                  <a:pt x="72666" y="49971"/>
                </a:lnTo>
                <a:lnTo>
                  <a:pt x="72685" y="49971"/>
                </a:lnTo>
                <a:lnTo>
                  <a:pt x="72704" y="49953"/>
                </a:lnTo>
                <a:lnTo>
                  <a:pt x="72741" y="49860"/>
                </a:lnTo>
                <a:lnTo>
                  <a:pt x="72741" y="49785"/>
                </a:lnTo>
                <a:lnTo>
                  <a:pt x="72741" y="49692"/>
                </a:lnTo>
                <a:lnTo>
                  <a:pt x="72722" y="49618"/>
                </a:lnTo>
                <a:lnTo>
                  <a:pt x="72685" y="49525"/>
                </a:lnTo>
                <a:lnTo>
                  <a:pt x="72573" y="49357"/>
                </a:lnTo>
                <a:lnTo>
                  <a:pt x="72443" y="49171"/>
                </a:lnTo>
                <a:lnTo>
                  <a:pt x="72294" y="49022"/>
                </a:lnTo>
                <a:lnTo>
                  <a:pt x="72145" y="48873"/>
                </a:lnTo>
                <a:lnTo>
                  <a:pt x="71866" y="48650"/>
                </a:lnTo>
                <a:lnTo>
                  <a:pt x="71810" y="48631"/>
                </a:lnTo>
                <a:close/>
                <a:moveTo>
                  <a:pt x="50045" y="48557"/>
                </a:moveTo>
                <a:lnTo>
                  <a:pt x="50008" y="48575"/>
                </a:lnTo>
                <a:lnTo>
                  <a:pt x="49934" y="48650"/>
                </a:lnTo>
                <a:lnTo>
                  <a:pt x="49859" y="48724"/>
                </a:lnTo>
                <a:lnTo>
                  <a:pt x="49710" y="48929"/>
                </a:lnTo>
                <a:lnTo>
                  <a:pt x="49617" y="49078"/>
                </a:lnTo>
                <a:lnTo>
                  <a:pt x="49301" y="49469"/>
                </a:lnTo>
                <a:lnTo>
                  <a:pt x="49133" y="49692"/>
                </a:lnTo>
                <a:lnTo>
                  <a:pt x="49077" y="49785"/>
                </a:lnTo>
                <a:lnTo>
                  <a:pt x="49077" y="49878"/>
                </a:lnTo>
                <a:lnTo>
                  <a:pt x="49096" y="49953"/>
                </a:lnTo>
                <a:lnTo>
                  <a:pt x="49114" y="49990"/>
                </a:lnTo>
                <a:lnTo>
                  <a:pt x="49189" y="49990"/>
                </a:lnTo>
                <a:lnTo>
                  <a:pt x="49245" y="49953"/>
                </a:lnTo>
                <a:lnTo>
                  <a:pt x="49375" y="49841"/>
                </a:lnTo>
                <a:lnTo>
                  <a:pt x="49468" y="49729"/>
                </a:lnTo>
                <a:lnTo>
                  <a:pt x="50064" y="48873"/>
                </a:lnTo>
                <a:lnTo>
                  <a:pt x="50474" y="49432"/>
                </a:lnTo>
                <a:lnTo>
                  <a:pt x="50585" y="49599"/>
                </a:lnTo>
                <a:lnTo>
                  <a:pt x="50716" y="49729"/>
                </a:lnTo>
                <a:lnTo>
                  <a:pt x="50790" y="49785"/>
                </a:lnTo>
                <a:lnTo>
                  <a:pt x="50846" y="49785"/>
                </a:lnTo>
                <a:lnTo>
                  <a:pt x="50865" y="49729"/>
                </a:lnTo>
                <a:lnTo>
                  <a:pt x="50846" y="49674"/>
                </a:lnTo>
                <a:lnTo>
                  <a:pt x="50790" y="49525"/>
                </a:lnTo>
                <a:lnTo>
                  <a:pt x="50697" y="49338"/>
                </a:lnTo>
                <a:lnTo>
                  <a:pt x="50585" y="49152"/>
                </a:lnTo>
                <a:lnTo>
                  <a:pt x="50325" y="48817"/>
                </a:lnTo>
                <a:lnTo>
                  <a:pt x="50138" y="48594"/>
                </a:lnTo>
                <a:lnTo>
                  <a:pt x="50120" y="48575"/>
                </a:lnTo>
                <a:lnTo>
                  <a:pt x="50083" y="48557"/>
                </a:lnTo>
                <a:close/>
                <a:moveTo>
                  <a:pt x="82925" y="48538"/>
                </a:moveTo>
                <a:lnTo>
                  <a:pt x="82869" y="48594"/>
                </a:lnTo>
                <a:lnTo>
                  <a:pt x="82832" y="48687"/>
                </a:lnTo>
                <a:lnTo>
                  <a:pt x="82757" y="48854"/>
                </a:lnTo>
                <a:lnTo>
                  <a:pt x="82720" y="48966"/>
                </a:lnTo>
                <a:lnTo>
                  <a:pt x="82497" y="49413"/>
                </a:lnTo>
                <a:lnTo>
                  <a:pt x="82404" y="49674"/>
                </a:lnTo>
                <a:lnTo>
                  <a:pt x="82366" y="49767"/>
                </a:lnTo>
                <a:lnTo>
                  <a:pt x="82366" y="49860"/>
                </a:lnTo>
                <a:lnTo>
                  <a:pt x="82385" y="49934"/>
                </a:lnTo>
                <a:lnTo>
                  <a:pt x="82422" y="49971"/>
                </a:lnTo>
                <a:lnTo>
                  <a:pt x="82441" y="49990"/>
                </a:lnTo>
                <a:lnTo>
                  <a:pt x="82478" y="49971"/>
                </a:lnTo>
                <a:lnTo>
                  <a:pt x="82552" y="49916"/>
                </a:lnTo>
                <a:lnTo>
                  <a:pt x="82627" y="49823"/>
                </a:lnTo>
                <a:lnTo>
                  <a:pt x="82683" y="49729"/>
                </a:lnTo>
                <a:lnTo>
                  <a:pt x="82739" y="49618"/>
                </a:lnTo>
                <a:lnTo>
                  <a:pt x="82832" y="49357"/>
                </a:lnTo>
                <a:lnTo>
                  <a:pt x="82999" y="48854"/>
                </a:lnTo>
                <a:lnTo>
                  <a:pt x="83148" y="49059"/>
                </a:lnTo>
                <a:lnTo>
                  <a:pt x="83409" y="49357"/>
                </a:lnTo>
                <a:lnTo>
                  <a:pt x="83558" y="49506"/>
                </a:lnTo>
                <a:lnTo>
                  <a:pt x="83670" y="49618"/>
                </a:lnTo>
                <a:lnTo>
                  <a:pt x="83763" y="49674"/>
                </a:lnTo>
                <a:lnTo>
                  <a:pt x="83800" y="49674"/>
                </a:lnTo>
                <a:lnTo>
                  <a:pt x="83819" y="49655"/>
                </a:lnTo>
                <a:lnTo>
                  <a:pt x="83819" y="49599"/>
                </a:lnTo>
                <a:lnTo>
                  <a:pt x="83800" y="49543"/>
                </a:lnTo>
                <a:lnTo>
                  <a:pt x="83744" y="49394"/>
                </a:lnTo>
                <a:lnTo>
                  <a:pt x="83632" y="49245"/>
                </a:lnTo>
                <a:lnTo>
                  <a:pt x="83502" y="49078"/>
                </a:lnTo>
                <a:lnTo>
                  <a:pt x="83223" y="48780"/>
                </a:lnTo>
                <a:lnTo>
                  <a:pt x="83037" y="48575"/>
                </a:lnTo>
                <a:lnTo>
                  <a:pt x="83018" y="48538"/>
                </a:lnTo>
                <a:close/>
                <a:moveTo>
                  <a:pt x="79574" y="48594"/>
                </a:moveTo>
                <a:lnTo>
                  <a:pt x="79536" y="48631"/>
                </a:lnTo>
                <a:lnTo>
                  <a:pt x="79350" y="48892"/>
                </a:lnTo>
                <a:lnTo>
                  <a:pt x="79034" y="49338"/>
                </a:lnTo>
                <a:lnTo>
                  <a:pt x="78754" y="49748"/>
                </a:lnTo>
                <a:lnTo>
                  <a:pt x="78680" y="49897"/>
                </a:lnTo>
                <a:lnTo>
                  <a:pt x="78661" y="49953"/>
                </a:lnTo>
                <a:lnTo>
                  <a:pt x="78661" y="49971"/>
                </a:lnTo>
                <a:lnTo>
                  <a:pt x="78717" y="50009"/>
                </a:lnTo>
                <a:lnTo>
                  <a:pt x="78773" y="50009"/>
                </a:lnTo>
                <a:lnTo>
                  <a:pt x="78829" y="49990"/>
                </a:lnTo>
                <a:lnTo>
                  <a:pt x="78903" y="49934"/>
                </a:lnTo>
                <a:lnTo>
                  <a:pt x="79052" y="49804"/>
                </a:lnTo>
                <a:lnTo>
                  <a:pt x="79220" y="49618"/>
                </a:lnTo>
                <a:lnTo>
                  <a:pt x="79350" y="49413"/>
                </a:lnTo>
                <a:lnTo>
                  <a:pt x="79481" y="49208"/>
                </a:lnTo>
                <a:lnTo>
                  <a:pt x="79648" y="48947"/>
                </a:lnTo>
                <a:lnTo>
                  <a:pt x="79871" y="49432"/>
                </a:lnTo>
                <a:lnTo>
                  <a:pt x="80039" y="49729"/>
                </a:lnTo>
                <a:lnTo>
                  <a:pt x="80095" y="49823"/>
                </a:lnTo>
                <a:lnTo>
                  <a:pt x="80132" y="49841"/>
                </a:lnTo>
                <a:lnTo>
                  <a:pt x="80151" y="49841"/>
                </a:lnTo>
                <a:lnTo>
                  <a:pt x="80188" y="49823"/>
                </a:lnTo>
                <a:lnTo>
                  <a:pt x="80207" y="49767"/>
                </a:lnTo>
                <a:lnTo>
                  <a:pt x="80188" y="49692"/>
                </a:lnTo>
                <a:lnTo>
                  <a:pt x="80169" y="49599"/>
                </a:lnTo>
                <a:lnTo>
                  <a:pt x="80095" y="49357"/>
                </a:lnTo>
                <a:lnTo>
                  <a:pt x="79983" y="49096"/>
                </a:lnTo>
                <a:lnTo>
                  <a:pt x="79853" y="48873"/>
                </a:lnTo>
                <a:lnTo>
                  <a:pt x="79723" y="48687"/>
                </a:lnTo>
                <a:lnTo>
                  <a:pt x="79667" y="48631"/>
                </a:lnTo>
                <a:lnTo>
                  <a:pt x="79611" y="48594"/>
                </a:lnTo>
                <a:close/>
                <a:moveTo>
                  <a:pt x="38968" y="48687"/>
                </a:moveTo>
                <a:lnTo>
                  <a:pt x="38875" y="48724"/>
                </a:lnTo>
                <a:lnTo>
                  <a:pt x="38781" y="48817"/>
                </a:lnTo>
                <a:lnTo>
                  <a:pt x="38688" y="48947"/>
                </a:lnTo>
                <a:lnTo>
                  <a:pt x="38465" y="49301"/>
                </a:lnTo>
                <a:lnTo>
                  <a:pt x="38241" y="49674"/>
                </a:lnTo>
                <a:lnTo>
                  <a:pt x="38186" y="49823"/>
                </a:lnTo>
                <a:lnTo>
                  <a:pt x="38167" y="49897"/>
                </a:lnTo>
                <a:lnTo>
                  <a:pt x="38167" y="49953"/>
                </a:lnTo>
                <a:lnTo>
                  <a:pt x="38186" y="49990"/>
                </a:lnTo>
                <a:lnTo>
                  <a:pt x="38223" y="50027"/>
                </a:lnTo>
                <a:lnTo>
                  <a:pt x="38279" y="50009"/>
                </a:lnTo>
                <a:lnTo>
                  <a:pt x="38372" y="49971"/>
                </a:lnTo>
                <a:lnTo>
                  <a:pt x="38428" y="49953"/>
                </a:lnTo>
                <a:lnTo>
                  <a:pt x="38465" y="49897"/>
                </a:lnTo>
                <a:lnTo>
                  <a:pt x="38539" y="49785"/>
                </a:lnTo>
                <a:lnTo>
                  <a:pt x="38595" y="49636"/>
                </a:lnTo>
                <a:lnTo>
                  <a:pt x="38670" y="49469"/>
                </a:lnTo>
                <a:lnTo>
                  <a:pt x="38726" y="49301"/>
                </a:lnTo>
                <a:lnTo>
                  <a:pt x="38781" y="49171"/>
                </a:lnTo>
                <a:lnTo>
                  <a:pt x="38875" y="49059"/>
                </a:lnTo>
                <a:lnTo>
                  <a:pt x="38912" y="49022"/>
                </a:lnTo>
                <a:lnTo>
                  <a:pt x="38968" y="49003"/>
                </a:lnTo>
                <a:lnTo>
                  <a:pt x="39023" y="49003"/>
                </a:lnTo>
                <a:lnTo>
                  <a:pt x="39061" y="49022"/>
                </a:lnTo>
                <a:lnTo>
                  <a:pt x="39117" y="49059"/>
                </a:lnTo>
                <a:lnTo>
                  <a:pt x="39172" y="49115"/>
                </a:lnTo>
                <a:lnTo>
                  <a:pt x="39265" y="49264"/>
                </a:lnTo>
                <a:lnTo>
                  <a:pt x="39359" y="49432"/>
                </a:lnTo>
                <a:lnTo>
                  <a:pt x="39433" y="49599"/>
                </a:lnTo>
                <a:lnTo>
                  <a:pt x="39508" y="49748"/>
                </a:lnTo>
                <a:lnTo>
                  <a:pt x="39582" y="49841"/>
                </a:lnTo>
                <a:lnTo>
                  <a:pt x="39619" y="49860"/>
                </a:lnTo>
                <a:lnTo>
                  <a:pt x="39656" y="49860"/>
                </a:lnTo>
                <a:lnTo>
                  <a:pt x="39675" y="49823"/>
                </a:lnTo>
                <a:lnTo>
                  <a:pt x="39675" y="49804"/>
                </a:lnTo>
                <a:lnTo>
                  <a:pt x="39675" y="49692"/>
                </a:lnTo>
                <a:lnTo>
                  <a:pt x="39638" y="49581"/>
                </a:lnTo>
                <a:lnTo>
                  <a:pt x="39582" y="49432"/>
                </a:lnTo>
                <a:lnTo>
                  <a:pt x="39452" y="49171"/>
                </a:lnTo>
                <a:lnTo>
                  <a:pt x="39377" y="49022"/>
                </a:lnTo>
                <a:lnTo>
                  <a:pt x="39303" y="48873"/>
                </a:lnTo>
                <a:lnTo>
                  <a:pt x="39228" y="48780"/>
                </a:lnTo>
                <a:lnTo>
                  <a:pt x="39154" y="48705"/>
                </a:lnTo>
                <a:lnTo>
                  <a:pt x="39061" y="48687"/>
                </a:lnTo>
                <a:close/>
                <a:moveTo>
                  <a:pt x="61030" y="48743"/>
                </a:moveTo>
                <a:lnTo>
                  <a:pt x="60974" y="48780"/>
                </a:lnTo>
                <a:lnTo>
                  <a:pt x="60918" y="48836"/>
                </a:lnTo>
                <a:lnTo>
                  <a:pt x="60788" y="49003"/>
                </a:lnTo>
                <a:lnTo>
                  <a:pt x="60658" y="49208"/>
                </a:lnTo>
                <a:lnTo>
                  <a:pt x="60546" y="49450"/>
                </a:lnTo>
                <a:lnTo>
                  <a:pt x="60471" y="49655"/>
                </a:lnTo>
                <a:lnTo>
                  <a:pt x="60416" y="49841"/>
                </a:lnTo>
                <a:lnTo>
                  <a:pt x="60416" y="49916"/>
                </a:lnTo>
                <a:lnTo>
                  <a:pt x="60434" y="49971"/>
                </a:lnTo>
                <a:lnTo>
                  <a:pt x="60471" y="50027"/>
                </a:lnTo>
                <a:lnTo>
                  <a:pt x="60509" y="50046"/>
                </a:lnTo>
                <a:lnTo>
                  <a:pt x="60546" y="50027"/>
                </a:lnTo>
                <a:lnTo>
                  <a:pt x="60602" y="49990"/>
                </a:lnTo>
                <a:lnTo>
                  <a:pt x="60695" y="49878"/>
                </a:lnTo>
                <a:lnTo>
                  <a:pt x="60788" y="49711"/>
                </a:lnTo>
                <a:lnTo>
                  <a:pt x="60956" y="49320"/>
                </a:lnTo>
                <a:lnTo>
                  <a:pt x="61067" y="49059"/>
                </a:lnTo>
                <a:lnTo>
                  <a:pt x="61123" y="49134"/>
                </a:lnTo>
                <a:lnTo>
                  <a:pt x="61179" y="49245"/>
                </a:lnTo>
                <a:lnTo>
                  <a:pt x="61291" y="49525"/>
                </a:lnTo>
                <a:lnTo>
                  <a:pt x="61365" y="49636"/>
                </a:lnTo>
                <a:lnTo>
                  <a:pt x="61421" y="49729"/>
                </a:lnTo>
                <a:lnTo>
                  <a:pt x="61458" y="49767"/>
                </a:lnTo>
                <a:lnTo>
                  <a:pt x="61514" y="49767"/>
                </a:lnTo>
                <a:lnTo>
                  <a:pt x="61551" y="49748"/>
                </a:lnTo>
                <a:lnTo>
                  <a:pt x="61570" y="49692"/>
                </a:lnTo>
                <a:lnTo>
                  <a:pt x="61589" y="49636"/>
                </a:lnTo>
                <a:lnTo>
                  <a:pt x="61589" y="49581"/>
                </a:lnTo>
                <a:lnTo>
                  <a:pt x="61589" y="49506"/>
                </a:lnTo>
                <a:lnTo>
                  <a:pt x="61533" y="49357"/>
                </a:lnTo>
                <a:lnTo>
                  <a:pt x="61458" y="49208"/>
                </a:lnTo>
                <a:lnTo>
                  <a:pt x="61365" y="49059"/>
                </a:lnTo>
                <a:lnTo>
                  <a:pt x="61272" y="48929"/>
                </a:lnTo>
                <a:lnTo>
                  <a:pt x="61123" y="48761"/>
                </a:lnTo>
                <a:lnTo>
                  <a:pt x="61086" y="48743"/>
                </a:lnTo>
                <a:close/>
                <a:moveTo>
                  <a:pt x="57269" y="48705"/>
                </a:moveTo>
                <a:lnTo>
                  <a:pt x="57213" y="48761"/>
                </a:lnTo>
                <a:lnTo>
                  <a:pt x="57176" y="48836"/>
                </a:lnTo>
                <a:lnTo>
                  <a:pt x="57102" y="49003"/>
                </a:lnTo>
                <a:lnTo>
                  <a:pt x="57064" y="49134"/>
                </a:lnTo>
                <a:lnTo>
                  <a:pt x="56953" y="49320"/>
                </a:lnTo>
                <a:lnTo>
                  <a:pt x="56822" y="49543"/>
                </a:lnTo>
                <a:lnTo>
                  <a:pt x="56692" y="49785"/>
                </a:lnTo>
                <a:lnTo>
                  <a:pt x="56655" y="49878"/>
                </a:lnTo>
                <a:lnTo>
                  <a:pt x="56636" y="49953"/>
                </a:lnTo>
                <a:lnTo>
                  <a:pt x="56655" y="50046"/>
                </a:lnTo>
                <a:lnTo>
                  <a:pt x="56692" y="50083"/>
                </a:lnTo>
                <a:lnTo>
                  <a:pt x="56729" y="50102"/>
                </a:lnTo>
                <a:lnTo>
                  <a:pt x="56785" y="50083"/>
                </a:lnTo>
                <a:lnTo>
                  <a:pt x="56841" y="50027"/>
                </a:lnTo>
                <a:lnTo>
                  <a:pt x="56897" y="49971"/>
                </a:lnTo>
                <a:lnTo>
                  <a:pt x="57009" y="49785"/>
                </a:lnTo>
                <a:lnTo>
                  <a:pt x="57139" y="49581"/>
                </a:lnTo>
                <a:lnTo>
                  <a:pt x="57232" y="49376"/>
                </a:lnTo>
                <a:lnTo>
                  <a:pt x="57362" y="49096"/>
                </a:lnTo>
                <a:lnTo>
                  <a:pt x="57679" y="49525"/>
                </a:lnTo>
                <a:lnTo>
                  <a:pt x="57772" y="49655"/>
                </a:lnTo>
                <a:lnTo>
                  <a:pt x="57865" y="49748"/>
                </a:lnTo>
                <a:lnTo>
                  <a:pt x="57939" y="49785"/>
                </a:lnTo>
                <a:lnTo>
                  <a:pt x="57958" y="49785"/>
                </a:lnTo>
                <a:lnTo>
                  <a:pt x="57995" y="49748"/>
                </a:lnTo>
                <a:lnTo>
                  <a:pt x="58014" y="49711"/>
                </a:lnTo>
                <a:lnTo>
                  <a:pt x="58014" y="49655"/>
                </a:lnTo>
                <a:lnTo>
                  <a:pt x="57977" y="49543"/>
                </a:lnTo>
                <a:lnTo>
                  <a:pt x="57884" y="49394"/>
                </a:lnTo>
                <a:lnTo>
                  <a:pt x="57790" y="49227"/>
                </a:lnTo>
                <a:lnTo>
                  <a:pt x="57548" y="48929"/>
                </a:lnTo>
                <a:lnTo>
                  <a:pt x="57399" y="48743"/>
                </a:lnTo>
                <a:lnTo>
                  <a:pt x="57362" y="48724"/>
                </a:lnTo>
                <a:lnTo>
                  <a:pt x="57325" y="4870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26025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342844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859662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144225" y="157125"/>
            <a:ext cx="8855455" cy="4829191"/>
          </a:xfrm>
          <a:custGeom>
            <a:avLst/>
            <a:gdLst/>
            <a:ahLst/>
            <a:cxnLst/>
            <a:rect l="l" t="t" r="r" b="b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C3CED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2038207" y="1061357"/>
            <a:ext cx="5067585" cy="19678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DATA PROJECT</a:t>
            </a:r>
            <a:br>
              <a:rPr lang="en" dirty="0"/>
            </a:br>
            <a:r>
              <a:rPr lang="en" dirty="0"/>
              <a:t>TWITTER SENTIMENT ANALYSIS</a:t>
            </a:r>
            <a:endParaRPr dirty="0"/>
          </a:p>
        </p:txBody>
      </p:sp>
      <p:sp>
        <p:nvSpPr>
          <p:cNvPr id="2" name="Google Shape;60;p12">
            <a:extLst>
              <a:ext uri="{FF2B5EF4-FFF2-40B4-BE49-F238E27FC236}">
                <a16:creationId xmlns:a16="http://schemas.microsoft.com/office/drawing/2014/main" id="{1052AEDA-0438-2FE5-D730-14107718B30D}"/>
              </a:ext>
            </a:extLst>
          </p:cNvPr>
          <p:cNvSpPr txBox="1">
            <a:spLocks/>
          </p:cNvSpPr>
          <p:nvPr/>
        </p:nvSpPr>
        <p:spPr>
          <a:xfrm>
            <a:off x="2038207" y="3521529"/>
            <a:ext cx="4876942" cy="1121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200" dirty="0">
                <a:solidFill>
                  <a:srgbClr val="7C7F91"/>
                </a:solidFill>
              </a:rPr>
              <a:t>OZGE USAL</a:t>
            </a:r>
          </a:p>
          <a:p>
            <a:r>
              <a:rPr lang="en-US" sz="2000" dirty="0">
                <a:solidFill>
                  <a:srgbClr val="7C7F91"/>
                </a:solidFill>
              </a:rPr>
              <a:t>JANUARY 2023</a:t>
            </a:r>
            <a:endParaRPr lang="en-CA" sz="2000" dirty="0">
              <a:solidFill>
                <a:srgbClr val="7C7F9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ADDED4"/>
                </a:solidFill>
              </a:rPr>
              <a:t>VISUALIZATIONS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ED9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86D93-318E-F103-4170-6FC91C37E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51" y="591821"/>
            <a:ext cx="7690698" cy="37597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ED9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72C0B2-6ED9-AAC9-0FF5-757ED3E7FC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87"/>
          <a:stretch/>
        </p:blipFill>
        <p:spPr>
          <a:xfrm>
            <a:off x="356736" y="653144"/>
            <a:ext cx="8017733" cy="33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3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ED9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13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62304-CBF4-BC3D-C873-0F90354A6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63" y="448094"/>
            <a:ext cx="7591602" cy="407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5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ED9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14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6EFCD-9F4B-21D6-8602-502A2ED4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36" y="163312"/>
            <a:ext cx="7314420" cy="475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7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832884" y="594593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chalanges</a:t>
            </a:r>
            <a:endParaRPr sz="4000" dirty="0"/>
          </a:p>
        </p:txBody>
      </p:sp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2" name="Google Shape;123;p20">
            <a:extLst>
              <a:ext uri="{FF2B5EF4-FFF2-40B4-BE49-F238E27FC236}">
                <a16:creationId xmlns:a16="http://schemas.microsoft.com/office/drawing/2014/main" id="{67DFDEAB-61DB-2DC1-2ADD-7E9AF62651A0}"/>
              </a:ext>
            </a:extLst>
          </p:cNvPr>
          <p:cNvSpPr txBox="1">
            <a:spLocks/>
          </p:cNvSpPr>
          <p:nvPr/>
        </p:nvSpPr>
        <p:spPr>
          <a:xfrm>
            <a:off x="775607" y="1200150"/>
            <a:ext cx="7478055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Google Shape;123;p20">
            <a:extLst>
              <a:ext uri="{FF2B5EF4-FFF2-40B4-BE49-F238E27FC236}">
                <a16:creationId xmlns:a16="http://schemas.microsoft.com/office/drawing/2014/main" id="{DD3206D6-6171-14BE-78B8-98DDFBA277F4}"/>
              </a:ext>
            </a:extLst>
          </p:cNvPr>
          <p:cNvSpPr txBox="1">
            <a:spLocks/>
          </p:cNvSpPr>
          <p:nvPr/>
        </p:nvSpPr>
        <p:spPr>
          <a:xfrm>
            <a:off x="832972" y="1703836"/>
            <a:ext cx="7478055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7C7F91"/>
                </a:solidFill>
                <a:latin typeface="Muli"/>
              </a:rPr>
              <a:t>Writing prediction data to S3 bucket in a correct format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7C7F91"/>
                </a:solidFill>
                <a:latin typeface="Muli"/>
              </a:rPr>
              <a:t>Data preprocessing before ML process.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7C7F91"/>
                </a:solidFill>
                <a:latin typeface="Muli"/>
              </a:rPr>
              <a:t>Databricks Cluster time limit 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7C7F91"/>
              </a:solidFill>
              <a:latin typeface="Muli"/>
            </a:endParaRPr>
          </a:p>
        </p:txBody>
      </p:sp>
      <p:pic>
        <p:nvPicPr>
          <p:cNvPr id="2050" name="Picture 2" descr="ECIU challenges">
            <a:extLst>
              <a:ext uri="{FF2B5EF4-FFF2-40B4-BE49-F238E27FC236}">
                <a16:creationId xmlns:a16="http://schemas.microsoft.com/office/drawing/2014/main" id="{60905039-65D5-4A00-DAB5-813CAE2E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278" y="2073730"/>
            <a:ext cx="3591478" cy="277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890162" y="785050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/>
              <a:t>N</a:t>
            </a:r>
            <a:r>
              <a:rPr lang="en" sz="4000" dirty="0"/>
              <a:t>ext steps</a:t>
            </a:r>
            <a:endParaRPr sz="4000"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3"/>
          </p:nvPr>
        </p:nvSpPr>
        <p:spPr>
          <a:xfrm>
            <a:off x="775607" y="1712768"/>
            <a:ext cx="7478055" cy="2287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Different machine learning algorithms can be applied for comparison of accuracy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cleaning process can be increased for variate the analyses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Location data can be modified for map visualization 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563877"/>
            <a:ext cx="65937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C3CED9"/>
                </a:solidFill>
              </a:rPr>
              <a:t>THANKS</a:t>
            </a:r>
            <a:r>
              <a:rPr lang="en" sz="3600" dirty="0">
                <a:solidFill>
                  <a:srgbClr val="C3CED9"/>
                </a:solidFill>
              </a:rPr>
              <a:t>!</a:t>
            </a:r>
            <a:endParaRPr sz="3600" dirty="0">
              <a:solidFill>
                <a:srgbClr val="C3CED9"/>
              </a:solidFill>
            </a:endParaRPr>
          </a:p>
        </p:txBody>
      </p:sp>
      <p:sp>
        <p:nvSpPr>
          <p:cNvPr id="307" name="Google Shape;307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7202"/>
            <a:ext cx="6593700" cy="13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</a:p>
        </p:txBody>
      </p:sp>
      <p:sp>
        <p:nvSpPr>
          <p:cNvPr id="308" name="Google Shape;308;p34"/>
          <p:cNvSpPr/>
          <p:nvPr/>
        </p:nvSpPr>
        <p:spPr>
          <a:xfrm>
            <a:off x="3759751" y="879350"/>
            <a:ext cx="1624516" cy="1496748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531472" y="1542988"/>
            <a:ext cx="8081056" cy="2622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Sentiment analysis also referred to as opinion mining, is an approach to natural language processing that identifies the emotional tone behind a body of text.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This is a popular way for organizations to determine and categorize opinions about a product, service, or idea.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It involves using data mining, machine learning, and artificial intelligence to mine text for sentiment and subjective information.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A05B1F-FF31-470C-A4E8-6C55CFA01C94}"/>
              </a:ext>
            </a:extLst>
          </p:cNvPr>
          <p:cNvSpPr txBox="1"/>
          <p:nvPr/>
        </p:nvSpPr>
        <p:spPr>
          <a:xfrm>
            <a:off x="685800" y="479431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Sentiment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457200" y="1207426"/>
            <a:ext cx="8081056" cy="1597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Twitter data set in CSV format:</a:t>
            </a:r>
          </a:p>
          <a:p>
            <a:pPr marL="800100" lvl="1" indent="-342900"/>
            <a:r>
              <a:rPr lang="en-US" b="1" dirty="0"/>
              <a:t>Expressing opinions about Thanksgiving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 is scrapped by using Twitter API and deployed on Amazon EC2 Instance.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 is loaded in Amazon Simple Storage (Amazon S3) bucket by Amazon Kinesis data Firehouse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A05B1F-FF31-470C-A4E8-6C55CFA01C94}"/>
              </a:ext>
            </a:extLst>
          </p:cNvPr>
          <p:cNvSpPr txBox="1"/>
          <p:nvPr/>
        </p:nvSpPr>
        <p:spPr>
          <a:xfrm>
            <a:off x="457200" y="50714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Data set</a:t>
            </a:r>
          </a:p>
        </p:txBody>
      </p:sp>
      <p:pic>
        <p:nvPicPr>
          <p:cNvPr id="1026" name="Picture 2" descr="Twitter Logo, symbol, meaning, history, PNG, brand">
            <a:extLst>
              <a:ext uri="{FF2B5EF4-FFF2-40B4-BE49-F238E27FC236}">
                <a16:creationId xmlns:a16="http://schemas.microsoft.com/office/drawing/2014/main" id="{8CCB8846-FB34-79F6-BD94-731A888DB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255" y="3609109"/>
            <a:ext cx="2150387" cy="120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Amazon EC2?">
            <a:extLst>
              <a:ext uri="{FF2B5EF4-FFF2-40B4-BE49-F238E27FC236}">
                <a16:creationId xmlns:a16="http://schemas.microsoft.com/office/drawing/2014/main" id="{E922759A-6F0B-090E-03E2-9E5735A62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510" y="3355108"/>
            <a:ext cx="2673874" cy="170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933118-A791-5F5F-F3A6-8A7C4DA97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728" y="3521467"/>
            <a:ext cx="1715515" cy="12866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4911A4-8BF2-11A6-0966-A3EC6E133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146" y="3521467"/>
            <a:ext cx="2452687" cy="1323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545951-7268-04F3-A23D-100F7978F6A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596" t="8081" r="15387" b="18653"/>
          <a:stretch/>
        </p:blipFill>
        <p:spPr>
          <a:xfrm>
            <a:off x="7232071" y="212732"/>
            <a:ext cx="1572491" cy="153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6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457200" y="1155259"/>
            <a:ext cx="8081056" cy="707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The data is mounted in Databricks by using </a:t>
            </a:r>
            <a:r>
              <a:rPr lang="en-US" b="1" dirty="0" err="1"/>
              <a:t>SparkSession</a:t>
            </a:r>
            <a:r>
              <a:rPr lang="en-US" b="1" dirty="0"/>
              <a:t> </a:t>
            </a:r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A05B1F-FF31-470C-A4E8-6C55CFA01C94}"/>
              </a:ext>
            </a:extLst>
          </p:cNvPr>
          <p:cNvSpPr txBox="1"/>
          <p:nvPr/>
        </p:nvSpPr>
        <p:spPr>
          <a:xfrm>
            <a:off x="457200" y="50714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Data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E35B9-539B-1EAA-3805-E67BB19CE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0" y="1736284"/>
            <a:ext cx="4749388" cy="1320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185540-50AF-75C6-B1EB-CA748D259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52" y="2757760"/>
            <a:ext cx="4587763" cy="23588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BC757-D6B8-464D-0B6C-556B63FA7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944" y="3280356"/>
            <a:ext cx="2854726" cy="132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9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465363" y="681724"/>
            <a:ext cx="8472055" cy="791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The data is mounted in Databricks by using </a:t>
            </a:r>
            <a:r>
              <a:rPr lang="en-US" b="1" dirty="0" err="1"/>
              <a:t>SparkSession</a:t>
            </a:r>
            <a:r>
              <a:rPr lang="en-US" b="1" dirty="0"/>
              <a:t> and written personal S3 bucket </a:t>
            </a:r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E35B9-539B-1EAA-3805-E67BB19CE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01" y="1837349"/>
            <a:ext cx="4749388" cy="1320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BC757-D6B8-464D-0B6C-556B63FA7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944" y="3280356"/>
            <a:ext cx="2854726" cy="13203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295907-5364-2004-32D2-912A584FE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501" y="3521981"/>
            <a:ext cx="4850170" cy="139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3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387926" y="410106"/>
            <a:ext cx="8472055" cy="1132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Data manipulation process applied before Machine learning Analyses.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TextBlob</a:t>
            </a:r>
            <a:r>
              <a:rPr lang="en-US" sz="2000" b="1" dirty="0"/>
              <a:t> is used for sentiment labeling</a:t>
            </a:r>
          </a:p>
          <a:p>
            <a:pPr marL="457200" lvl="1" indent="0">
              <a:buNone/>
            </a:pPr>
            <a:endParaRPr lang="en-US" sz="2000"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DBC757-D6B8-464D-0B6C-556B63FA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255" y="3479841"/>
            <a:ext cx="2854726" cy="13203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6F6405-AD41-C7F7-6D28-8EC7DE441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37" y="1543049"/>
            <a:ext cx="5260842" cy="276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3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387926" y="410106"/>
            <a:ext cx="8472055" cy="1443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Ml</a:t>
            </a:r>
            <a:r>
              <a:rPr lang="en-US" sz="2000" b="1" dirty="0"/>
              <a:t> pipeline is created for Logistic Regression supervised, and model accuracy is calculated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Prediction data is written personal S3 bucket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DBC757-D6B8-464D-0B6C-556B63FA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255" y="3479841"/>
            <a:ext cx="2854726" cy="1320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374AA6-7953-ECCC-94E2-8DB3FA201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81" y="1726986"/>
            <a:ext cx="5454930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0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396090" y="585516"/>
            <a:ext cx="8472055" cy="1578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Two data table is creating in Amazon Athena by using Thanksgiving twitter data and Precision data from S3 bucket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Amazon </a:t>
            </a:r>
            <a:r>
              <a:rPr lang="en-US" sz="2000" b="1" dirty="0" err="1"/>
              <a:t>QuickSight</a:t>
            </a:r>
            <a:r>
              <a:rPr lang="en-US" sz="2000" b="1" dirty="0"/>
              <a:t> is used to manipulate and visualize twitter prediction data by using Amazon Athena dataset connection.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708421-DE2E-2188-898F-688B9781A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32" y="3155375"/>
            <a:ext cx="2308882" cy="1625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95FD5A-7666-446C-D0AA-8110318E5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704" y="3880812"/>
            <a:ext cx="2236513" cy="7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ED9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9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E6995-62BA-8188-699D-FFC5FBD20479}"/>
              </a:ext>
            </a:extLst>
          </p:cNvPr>
          <p:cNvSpPr txBox="1"/>
          <p:nvPr/>
        </p:nvSpPr>
        <p:spPr>
          <a:xfrm>
            <a:off x="457200" y="50714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WORKFLOW</a:t>
            </a:r>
          </a:p>
        </p:txBody>
      </p:sp>
      <p:pic>
        <p:nvPicPr>
          <p:cNvPr id="3" name="Picture 2" descr="Twitter Logo, symbol, meaning, history, PNG, brand">
            <a:extLst>
              <a:ext uri="{FF2B5EF4-FFF2-40B4-BE49-F238E27FC236}">
                <a16:creationId xmlns:a16="http://schemas.microsoft.com/office/drawing/2014/main" id="{28F49D89-A3EA-DDD5-6671-77932DF2A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14" y="1849521"/>
            <a:ext cx="787940" cy="4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What is Amazon EC2?">
            <a:extLst>
              <a:ext uri="{FF2B5EF4-FFF2-40B4-BE49-F238E27FC236}">
                <a16:creationId xmlns:a16="http://schemas.microsoft.com/office/drawing/2014/main" id="{E6F5DE54-2CFD-F16F-9575-0668612AD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747" y="3613225"/>
            <a:ext cx="2126071" cy="135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E7381B-B6A9-905B-EF3B-DF4E53C09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487" y="3085772"/>
            <a:ext cx="995767" cy="537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A389DF-23D7-1D7D-1280-1F3EE96818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4674"/>
          <a:stretch/>
        </p:blipFill>
        <p:spPr>
          <a:xfrm>
            <a:off x="4753011" y="872374"/>
            <a:ext cx="857049" cy="716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55FFB-70C4-8AE2-D966-FDEAB6F191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344"/>
          <a:stretch/>
        </p:blipFill>
        <p:spPr>
          <a:xfrm>
            <a:off x="3157744" y="773726"/>
            <a:ext cx="787942" cy="8543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2AC16A-1D4A-CE3D-B061-5C559FAE4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3969" y="3223527"/>
            <a:ext cx="1107096" cy="779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3404FC-FD83-90B7-D601-16914E581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2416" y="1757039"/>
            <a:ext cx="1605881" cy="5639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2DC28C-89D0-D41F-4A58-DD03A54071DF}"/>
              </a:ext>
            </a:extLst>
          </p:cNvPr>
          <p:cNvSpPr txBox="1"/>
          <p:nvPr/>
        </p:nvSpPr>
        <p:spPr>
          <a:xfrm>
            <a:off x="502366" y="2389807"/>
            <a:ext cx="10381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TWITTER STREAMING API</a:t>
            </a:r>
            <a:endParaRPr lang="en-CA" sz="1000" i="1" dirty="0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B0A8AF9A-72E4-A600-5222-6A56462BF77D}"/>
              </a:ext>
            </a:extLst>
          </p:cNvPr>
          <p:cNvSpPr/>
          <p:nvPr/>
        </p:nvSpPr>
        <p:spPr>
          <a:xfrm>
            <a:off x="505693" y="3181167"/>
            <a:ext cx="463832" cy="4554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21DE25E-C8F1-2656-F1D8-3422C324C23A}"/>
              </a:ext>
            </a:extLst>
          </p:cNvPr>
          <p:cNvSpPr/>
          <p:nvPr/>
        </p:nvSpPr>
        <p:spPr>
          <a:xfrm>
            <a:off x="1193954" y="3214601"/>
            <a:ext cx="583011" cy="33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CE40B6D8-DF2A-C23F-767A-9131F2B2363C}"/>
              </a:ext>
            </a:extLst>
          </p:cNvPr>
          <p:cNvSpPr/>
          <p:nvPr/>
        </p:nvSpPr>
        <p:spPr>
          <a:xfrm>
            <a:off x="3798633" y="2942608"/>
            <a:ext cx="1038123" cy="16406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8EE41-3BB3-77CE-BD90-7BE3108607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5686" y="3651261"/>
            <a:ext cx="744016" cy="55801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41E8F6B-9BB1-18C4-4A00-2FB695709DD3}"/>
              </a:ext>
            </a:extLst>
          </p:cNvPr>
          <p:cNvSpPr/>
          <p:nvPr/>
        </p:nvSpPr>
        <p:spPr>
          <a:xfrm>
            <a:off x="2991516" y="3185630"/>
            <a:ext cx="583011" cy="33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C8BBE-8750-8939-9D6B-C7443B44FEC3}"/>
              </a:ext>
            </a:extLst>
          </p:cNvPr>
          <p:cNvSpPr txBox="1"/>
          <p:nvPr/>
        </p:nvSpPr>
        <p:spPr>
          <a:xfrm>
            <a:off x="3032653" y="1602487"/>
            <a:ext cx="1038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DATABRICKS</a:t>
            </a:r>
            <a:endParaRPr lang="en-CA" sz="1000" i="1" dirty="0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5A91F17A-3493-DBBE-E18A-82827E7BD590}"/>
              </a:ext>
            </a:extLst>
          </p:cNvPr>
          <p:cNvSpPr/>
          <p:nvPr/>
        </p:nvSpPr>
        <p:spPr>
          <a:xfrm>
            <a:off x="4108168" y="1061780"/>
            <a:ext cx="463832" cy="4554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2683503-126D-E5C2-A77A-0FCB44D03802}"/>
              </a:ext>
            </a:extLst>
          </p:cNvPr>
          <p:cNvSpPr/>
          <p:nvPr/>
        </p:nvSpPr>
        <p:spPr>
          <a:xfrm>
            <a:off x="4898330" y="3482513"/>
            <a:ext cx="583011" cy="33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 descr="Dashboard - Free seo and web icons">
            <a:extLst>
              <a:ext uri="{FF2B5EF4-FFF2-40B4-BE49-F238E27FC236}">
                <a16:creationId xmlns:a16="http://schemas.microsoft.com/office/drawing/2014/main" id="{474D95BD-070B-904A-635E-0AECB035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199" y="3506547"/>
            <a:ext cx="1076706" cy="107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9A0C7B70-091B-66C0-97F7-FB4DA4A964FB}"/>
              </a:ext>
            </a:extLst>
          </p:cNvPr>
          <p:cNvSpPr/>
          <p:nvPr/>
        </p:nvSpPr>
        <p:spPr>
          <a:xfrm>
            <a:off x="4060675" y="1849521"/>
            <a:ext cx="463832" cy="10363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BCBA9A2-51FA-6C46-D656-0E19A268EFD0}"/>
              </a:ext>
            </a:extLst>
          </p:cNvPr>
          <p:cNvSpPr/>
          <p:nvPr/>
        </p:nvSpPr>
        <p:spPr>
          <a:xfrm rot="18618652">
            <a:off x="6748174" y="2655722"/>
            <a:ext cx="583011" cy="33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48CC8B0-D649-4915-C7B4-19D6DAA3CABA}"/>
              </a:ext>
            </a:extLst>
          </p:cNvPr>
          <p:cNvSpPr/>
          <p:nvPr/>
        </p:nvSpPr>
        <p:spPr>
          <a:xfrm rot="5400000">
            <a:off x="7928423" y="2873393"/>
            <a:ext cx="583011" cy="33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988483"/>
      </p:ext>
    </p:extLst>
  </p:cSld>
  <p:clrMapOvr>
    <a:masterClrMapping/>
  </p:clrMapOvr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494B58"/>
      </a:dk1>
      <a:lt1>
        <a:srgbClr val="FFFFFF"/>
      </a:lt1>
      <a:dk2>
        <a:srgbClr val="7C7F91"/>
      </a:dk2>
      <a:lt2>
        <a:srgbClr val="DBE1E7"/>
      </a:lt2>
      <a:accent1>
        <a:srgbClr val="FBCDBE"/>
      </a:accent1>
      <a:accent2>
        <a:srgbClr val="FDDDAA"/>
      </a:accent2>
      <a:accent3>
        <a:srgbClr val="C9E4B4"/>
      </a:accent3>
      <a:accent4>
        <a:srgbClr val="ADDED4"/>
      </a:accent4>
      <a:accent5>
        <a:srgbClr val="B5D4E9"/>
      </a:accent5>
      <a:accent6>
        <a:srgbClr val="DBBDE5"/>
      </a:accent6>
      <a:hlink>
        <a:srgbClr val="7C7F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303</Words>
  <Application>Microsoft Office PowerPoint</Application>
  <PresentationFormat>On-screen Show (16:9)</PresentationFormat>
  <Paragraphs>51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Wingdings</vt:lpstr>
      <vt:lpstr>Muli</vt:lpstr>
      <vt:lpstr>Amatic SC</vt:lpstr>
      <vt:lpstr>Courier New</vt:lpstr>
      <vt:lpstr>Quickly template</vt:lpstr>
      <vt:lpstr>BIG DATA PROJECT TWITTER SENTIMENT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VISUALIZATIONS</vt:lpstr>
      <vt:lpstr>PowerPoint Presentation</vt:lpstr>
      <vt:lpstr>PowerPoint Presentation</vt:lpstr>
      <vt:lpstr>PowerPoint Presentation</vt:lpstr>
      <vt:lpstr>PowerPoint Presentation</vt:lpstr>
      <vt:lpstr>chalanges</vt:lpstr>
      <vt:lpstr>Next steps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PROJECT SPOTHERO</dc:title>
  <cp:lastModifiedBy>Deniz Usal</cp:lastModifiedBy>
  <cp:revision>10</cp:revision>
  <dcterms:modified xsi:type="dcterms:W3CDTF">2023-01-09T03:22:26Z</dcterms:modified>
</cp:coreProperties>
</file>