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49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57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065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72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605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3423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64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490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90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18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7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6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089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68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68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76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54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0063-AFDB-4CC8-81DB-3630F939F2DC}" type="datetimeFigureOut">
              <a:rPr lang="tr-TR" smtClean="0"/>
              <a:t>2.12.2018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2859D-C195-4D3B-844C-9728396215F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617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8701-9EBD-49F1-845D-DBAAAFABE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Parametrıc Ultrasonıc Transducer Array Desıgn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926BD-0905-4311-A53F-F68F5A116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5419"/>
            <a:ext cx="3031588" cy="1502507"/>
          </a:xfrm>
        </p:spPr>
        <p:txBody>
          <a:bodyPr>
            <a:normAutofit/>
          </a:bodyPr>
          <a:lstStyle/>
          <a:p>
            <a:r>
              <a:rPr lang="tr-TR" dirty="0"/>
              <a:t>Ahmet AK        1407751</a:t>
            </a:r>
          </a:p>
          <a:p>
            <a:r>
              <a:rPr lang="tr-TR" dirty="0"/>
              <a:t>Özge POLAT    1610202</a:t>
            </a:r>
          </a:p>
          <a:p>
            <a:r>
              <a:rPr lang="tr-TR" dirty="0"/>
              <a:t>Kaan AKYEL     1407695</a:t>
            </a:r>
          </a:p>
        </p:txBody>
      </p:sp>
    </p:spTree>
    <p:extLst>
      <p:ext uri="{BB962C8B-B14F-4D97-AF65-F5344CB8AC3E}">
        <p14:creationId xmlns:p14="http://schemas.microsoft.com/office/powerpoint/2010/main" val="11379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519D-0243-4A13-A35E-39742871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871" y="563907"/>
            <a:ext cx="8610600" cy="1293028"/>
          </a:xfrm>
        </p:spPr>
        <p:txBody>
          <a:bodyPr/>
          <a:lstStyle/>
          <a:p>
            <a:r>
              <a:rPr lang="tr-TR" dirty="0" smtClean="0"/>
              <a:t>Project </a:t>
            </a:r>
            <a:r>
              <a:rPr lang="tr-TR" dirty="0" err="1" smtClean="0"/>
              <a:t>roadmap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8" y="2141621"/>
            <a:ext cx="11314176" cy="3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1B95-5CAE-45BB-A8B6-8C5BAC25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chemeClr val="accent2"/>
                </a:solidFill>
              </a:rPr>
              <a:t>Equıpments</a:t>
            </a:r>
            <a:r>
              <a:rPr lang="tr-TR" b="1" dirty="0" smtClean="0">
                <a:solidFill>
                  <a:schemeClr val="accent2"/>
                </a:solidFill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</a:rPr>
              <a:t>And</a:t>
            </a:r>
            <a:r>
              <a:rPr lang="tr-TR" b="1" dirty="0" smtClean="0">
                <a:solidFill>
                  <a:schemeClr val="accent2"/>
                </a:solidFill>
              </a:rPr>
              <a:t> </a:t>
            </a:r>
            <a:r>
              <a:rPr lang="tr-TR" b="1" dirty="0" err="1" smtClean="0">
                <a:solidFill>
                  <a:schemeClr val="accent2"/>
                </a:solidFill>
              </a:rPr>
              <a:t>cırcuıts</a:t>
            </a:r>
            <a:endParaRPr lang="tr-TR" b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FFD4E-2B6A-4714-917E-85A34E4BC6E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8" y="2855739"/>
            <a:ext cx="2853985" cy="3805312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81000" y="2169843"/>
            <a:ext cx="2793641" cy="661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The Mosfets circuit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 smtClean="0"/>
              <a:t>cabling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42017" y="2345760"/>
            <a:ext cx="285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Transducers Mounting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6719144" y="23993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Test Enviroment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4897BF-BCB5-4117-931D-A2CBEB2BB91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69" y="2855740"/>
            <a:ext cx="2853983" cy="380531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8DF1730-16CB-403B-BE6A-D5EFAE8D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51" y="2855739"/>
            <a:ext cx="2853983" cy="3805312"/>
          </a:xfrm>
        </p:spPr>
      </p:pic>
      <p:pic>
        <p:nvPicPr>
          <p:cNvPr id="12" name="Content Placeholder 17">
            <a:extLst>
              <a:ext uri="{FF2B5EF4-FFF2-40B4-BE49-F238E27FC236}">
                <a16:creationId xmlns:a16="http://schemas.microsoft.com/office/drawing/2014/main" id="{BE4E98BE-C649-4413-A213-D74109014C8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87" y="2855741"/>
            <a:ext cx="2140487" cy="3805310"/>
          </a:xfrm>
          <a:prstGeom prst="rect">
            <a:avLst/>
          </a:prstGeom>
        </p:spPr>
      </p:pic>
      <p:sp>
        <p:nvSpPr>
          <p:cNvPr id="14" name="Metin kutusu 4">
            <a:extLst>
              <a:ext uri="{FF2B5EF4-FFF2-40B4-BE49-F238E27FC236}">
                <a16:creationId xmlns:a16="http://schemas.microsoft.com/office/drawing/2014/main" id="{9E568A6F-CD05-4B64-B55E-3ABC99620742}"/>
              </a:ext>
            </a:extLst>
          </p:cNvPr>
          <p:cNvSpPr txBox="1"/>
          <p:nvPr/>
        </p:nvSpPr>
        <p:spPr>
          <a:xfrm>
            <a:off x="9732498" y="238437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Amplifier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269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7620-7479-4B16-BC99-4302D573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236" y="764373"/>
            <a:ext cx="4598963" cy="646514"/>
          </a:xfrm>
        </p:spPr>
        <p:txBody>
          <a:bodyPr/>
          <a:lstStyle/>
          <a:p>
            <a:r>
              <a:rPr lang="tr-TR" dirty="0">
                <a:solidFill>
                  <a:schemeClr val="accent2"/>
                </a:solidFill>
              </a:rPr>
              <a:t>Test ENVIROMENT</a:t>
            </a:r>
          </a:p>
        </p:txBody>
      </p:sp>
      <p:pic>
        <p:nvPicPr>
          <p:cNvPr id="4" name="8af82f0b-c598-48aa-8b98-878b154205da">
            <a:hlinkClick r:id="" action="ppaction://media"/>
            <a:extLst>
              <a:ext uri="{FF2B5EF4-FFF2-40B4-BE49-F238E27FC236}">
                <a16:creationId xmlns:a16="http://schemas.microsoft.com/office/drawing/2014/main" id="{C908AB5C-EB45-4D34-8BF2-7B3931ADB00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38400" y="2193925"/>
            <a:ext cx="7316788" cy="402431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E06D9E-39D4-4821-8F13-8D1438A45E8C}"/>
              </a:ext>
            </a:extLst>
          </p:cNvPr>
          <p:cNvSpPr txBox="1">
            <a:spLocks/>
          </p:cNvSpPr>
          <p:nvPr/>
        </p:nvSpPr>
        <p:spPr>
          <a:xfrm>
            <a:off x="5247248" y="1410887"/>
            <a:ext cx="1139483" cy="855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200" b="1" dirty="0" err="1" smtClean="0"/>
              <a:t>Vıdeo</a:t>
            </a:r>
            <a:r>
              <a:rPr lang="tr-TR" sz="2200" b="1" dirty="0" smtClean="0"/>
              <a:t> </a:t>
            </a:r>
            <a:endParaRPr lang="tr-TR" sz="2200" b="1" dirty="0"/>
          </a:p>
        </p:txBody>
      </p:sp>
    </p:spTree>
    <p:extLst>
      <p:ext uri="{BB962C8B-B14F-4D97-AF65-F5344CB8AC3E}">
        <p14:creationId xmlns:p14="http://schemas.microsoft.com/office/powerpoint/2010/main" val="376010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0" y="2305803"/>
            <a:ext cx="6896100" cy="1962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6B7620-7479-4B16-BC99-4302D573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268" y="559836"/>
            <a:ext cx="4598963" cy="646514"/>
          </a:xfrm>
        </p:spPr>
        <p:txBody>
          <a:bodyPr/>
          <a:lstStyle/>
          <a:p>
            <a:r>
              <a:rPr lang="tr-TR" dirty="0" err="1" smtClean="0">
                <a:solidFill>
                  <a:schemeClr val="accent2"/>
                </a:solidFill>
              </a:rPr>
              <a:t>Specıfıcatıons</a:t>
            </a:r>
            <a:endParaRPr lang="tr-TR" dirty="0">
              <a:solidFill>
                <a:schemeClr val="accent2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2305803"/>
            <a:ext cx="3425732" cy="30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7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AC35-2BDA-4859-921C-18DC4261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98" y="1209823"/>
            <a:ext cx="7669238" cy="745588"/>
          </a:xfrm>
        </p:spPr>
        <p:txBody>
          <a:bodyPr/>
          <a:lstStyle/>
          <a:p>
            <a:pPr algn="l"/>
            <a:r>
              <a:rPr lang="tr-TR" dirty="0"/>
              <a:t>40 KHZ PWM FROM ARDUINO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2191E-6843-4728-A0EB-D1B4A81B5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8" y="2138290"/>
            <a:ext cx="5842779" cy="43820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AD4959-3C30-44E8-9A20-199377BD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2" y="2138290"/>
            <a:ext cx="4173414" cy="45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4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402046"/>
            <a:ext cx="12192000" cy="1293028"/>
          </a:xfrm>
        </p:spPr>
        <p:txBody>
          <a:bodyPr/>
          <a:lstStyle/>
          <a:p>
            <a:pPr algn="ctr"/>
            <a:r>
              <a:rPr lang="tr-TR" dirty="0" err="1" smtClean="0"/>
              <a:t>Targeted</a:t>
            </a:r>
            <a:r>
              <a:rPr lang="tr-TR" dirty="0" smtClean="0"/>
              <a:t> </a:t>
            </a:r>
            <a:r>
              <a:rPr lang="tr-TR" dirty="0" err="1" smtClean="0"/>
              <a:t>Sımulatıon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100" y="2416034"/>
            <a:ext cx="4328535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4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2268320"/>
            <a:ext cx="12192000" cy="1293028"/>
          </a:xfrm>
        </p:spPr>
        <p:txBody>
          <a:bodyPr/>
          <a:lstStyle/>
          <a:p>
            <a:pPr algn="ctr"/>
            <a:r>
              <a:rPr lang="tr-TR" dirty="0" err="1" smtClean="0"/>
              <a:t>Thank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lıstenıng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914954" y="4050450"/>
            <a:ext cx="436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https://github.com/ozgepolat/PUTAJI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487779" y="3681118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You</a:t>
            </a:r>
            <a:r>
              <a:rPr lang="tr-TR" dirty="0" smtClean="0"/>
              <a:t> can </a:t>
            </a:r>
            <a:r>
              <a:rPr lang="tr-TR" dirty="0" err="1" smtClean="0"/>
              <a:t>follow</a:t>
            </a:r>
            <a:r>
              <a:rPr lang="tr-TR" dirty="0" smtClean="0"/>
              <a:t> us on </a:t>
            </a:r>
            <a:r>
              <a:rPr lang="tr-TR" dirty="0" err="1" smtClean="0"/>
              <a:t>Github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2894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1480</TotalTime>
  <Words>54</Words>
  <Application>Microsoft Office PowerPoint</Application>
  <PresentationFormat>Geniş ekran</PresentationFormat>
  <Paragraphs>18</Paragraphs>
  <Slides>8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Parametrıc Ultrasonıc Transducer Array Desıgn</vt:lpstr>
      <vt:lpstr>Project roadmap</vt:lpstr>
      <vt:lpstr>Equıpments And cırcuıts</vt:lpstr>
      <vt:lpstr>Test ENVIROMENT</vt:lpstr>
      <vt:lpstr>Specıfıcatıons</vt:lpstr>
      <vt:lpstr>40 KHZ PWM FROM ARDUINO</vt:lpstr>
      <vt:lpstr>Targeted Sımulatıon oUTPUT</vt:lpstr>
      <vt:lpstr>Thank you for lıstenıng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Ultrasonic Transducer Array Design</dc:title>
  <dc:creator>kaan akyel</dc:creator>
  <cp:lastModifiedBy>Ahmet</cp:lastModifiedBy>
  <cp:revision>17</cp:revision>
  <dcterms:created xsi:type="dcterms:W3CDTF">2018-11-26T17:56:22Z</dcterms:created>
  <dcterms:modified xsi:type="dcterms:W3CDTF">2018-12-03T10:01:12Z</dcterms:modified>
</cp:coreProperties>
</file>