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E3AD-51F7-4AC6-90E6-47B9CE3E6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5BD9-792A-4E5E-B803-B31B28E09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8156-CA02-430E-8FDA-3D3F4342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4FB5-441B-441A-AF05-2F0C2C67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EB53-70A7-4730-A378-78A9D1FB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C399-B47F-42A7-A420-9475B742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BE134-6DB4-4499-8CED-439C77C9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3531-FF82-4637-AEF4-E4BEEEED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C3F0-93CE-4BE7-AADA-ABF8E2A9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5974-BEAD-4209-BCC6-4B299F01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76ADF-3760-43C1-988E-564E502E0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CBC89-F25D-43D3-91E3-B02C5B7A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61CB-521D-478F-B707-D5F0233D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677E-AEF0-470C-84A2-1720D945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8AB3-E4B7-4B13-AAC7-CA05795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07F7-ED68-4BB5-B849-FF568DA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8F2E-92F6-4FEB-AE74-BB9FF546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BF7B-80FE-4524-8C11-59294AC5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7C513-8F0A-4DE2-B416-ED5E78C6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18A9-9CDE-410C-8754-03D00E9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EF1E-A21D-4843-AA63-C43B8365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222E-9FBD-405E-9FCE-73E7C9A3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B231-FDF7-429E-8964-D27C3793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9AD3-45FB-4B24-B1F4-C11CAD89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B9971-92C0-4780-9268-F45588CA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8E1B-43FB-44E8-8517-F2C1BD90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9803-41E3-47D3-AA9D-7A39BD2DA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787E-D534-46FA-89FB-E04A929D7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B1E79-19B8-4A3E-BA0C-82D0759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75FE1-C06C-4DC6-927F-8B105D45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03C4F-55FC-41C2-8C92-6EE061FD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20A6-F294-415D-9976-E878AFAA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EAB3-38A9-4734-A3AA-F4429345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B7C6-DE10-4CA9-B3E6-B69269CD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B59A5-81A8-45A8-9228-93B4C61FB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8AB3C-4BC1-4D1A-949A-B77E3CAC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79697-0AE7-484C-965B-AF3B95A2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0EF40-971E-4381-B94D-5E17E19C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44EB4-C4CC-43D8-91C1-0BB06691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E729-5BF9-4B94-9860-5B95A17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7671C-B75F-4BBC-B7E4-C7F6ECC0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72A70-CC04-4832-BD81-80EE4646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62D49-DEB2-4E62-9A99-75191616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9931-BF29-4D5F-9056-53B86CF4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67B71-9829-4133-9556-7C26339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AD0A-8F54-43B0-87C5-A184202E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830-5924-49AB-B5FC-B4405E35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C9E7-C790-4528-84B0-3B447550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2A63-A801-4E41-B63D-7F31F907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C53C-986B-4100-8207-EC205E4C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D6DF8-8AE8-4D26-A666-E3A28458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4E4D-7DED-4A1D-BD76-D725409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7CE2-D1D3-4B9F-B907-8E0D7F67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3C05-262B-437D-AE77-BAF62A01F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0EEFF-56F3-4FB5-AF6B-0254AAB72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1D684-5536-437A-8586-F9C6786D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C2C3-C17B-4EF4-9264-8F76069F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6946-A995-444D-9925-7184F530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17578-1EB7-4FA3-8909-C8604AD2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05BE7-3F19-45D7-AE67-58AA1E64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2CAD-4816-432E-A815-D69216BC6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98AD-3A88-4EFF-B202-575BB3B46C9E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5898-77E7-4A2F-8142-452F248B6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D493-6989-48E0-BC9E-D72CB47C8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F4B2-79DB-4988-A007-C83DC55A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209F21C9-1145-4C9D-9804-610BBB4A8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t="5612" r="26375" b="4450"/>
          <a:stretch/>
        </p:blipFill>
        <p:spPr>
          <a:xfrm>
            <a:off x="9811129" y="3528072"/>
            <a:ext cx="1931107" cy="2680829"/>
          </a:xfrm>
          <a:prstGeom prst="rect">
            <a:avLst/>
          </a:prstGeom>
        </p:spPr>
      </p:pic>
      <p:pic>
        <p:nvPicPr>
          <p:cNvPr id="5" name="Picture 4" descr="A picture containing monitor&#10;&#10;Description automatically generated">
            <a:extLst>
              <a:ext uri="{FF2B5EF4-FFF2-40B4-BE49-F238E27FC236}">
                <a16:creationId xmlns:a16="http://schemas.microsoft.com/office/drawing/2014/main" id="{AFCBF29F-C5DB-4582-A7EB-3FF5BD43E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5239" r="26375" b="5349"/>
          <a:stretch/>
        </p:blipFill>
        <p:spPr>
          <a:xfrm>
            <a:off x="0" y="312234"/>
            <a:ext cx="1958899" cy="2665141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7B00C9B4-2479-423A-9A96-5C9D1EBC49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5985" r="26375" b="4601"/>
          <a:stretch/>
        </p:blipFill>
        <p:spPr>
          <a:xfrm>
            <a:off x="2494289" y="312234"/>
            <a:ext cx="1958899" cy="2665142"/>
          </a:xfrm>
          <a:prstGeom prst="rect">
            <a:avLst/>
          </a:prstGeom>
        </p:spPr>
      </p:pic>
      <p:pic>
        <p:nvPicPr>
          <p:cNvPr id="9" name="Picture 8" descr="A screen shot of a person&#10;&#10;Description automatically generated">
            <a:extLst>
              <a:ext uri="{FF2B5EF4-FFF2-40B4-BE49-F238E27FC236}">
                <a16:creationId xmlns:a16="http://schemas.microsoft.com/office/drawing/2014/main" id="{E19CE328-B799-416A-9A95-E701EEE4F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4864" r="26375" b="5724"/>
          <a:stretch/>
        </p:blipFill>
        <p:spPr>
          <a:xfrm>
            <a:off x="4988578" y="312234"/>
            <a:ext cx="1958899" cy="2665141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FAD83A90-5BEB-4F5C-AC0A-EF334057E9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4489" r="26375" b="6098"/>
          <a:stretch/>
        </p:blipFill>
        <p:spPr>
          <a:xfrm>
            <a:off x="7482867" y="312232"/>
            <a:ext cx="1958899" cy="2665141"/>
          </a:xfrm>
          <a:prstGeom prst="rect">
            <a:avLst/>
          </a:prstGeom>
        </p:spPr>
      </p:pic>
      <p:pic>
        <p:nvPicPr>
          <p:cNvPr id="13" name="Picture 12" descr="A picture containing photo, monitor, sitting, man&#10;&#10;Description automatically generated">
            <a:extLst>
              <a:ext uri="{FF2B5EF4-FFF2-40B4-BE49-F238E27FC236}">
                <a16:creationId xmlns:a16="http://schemas.microsoft.com/office/drawing/2014/main" id="{77941512-ADED-4861-9453-575B439593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5239" r="26375" b="5349"/>
          <a:stretch/>
        </p:blipFill>
        <p:spPr>
          <a:xfrm>
            <a:off x="9783337" y="312233"/>
            <a:ext cx="1958899" cy="2665141"/>
          </a:xfrm>
          <a:prstGeom prst="rect">
            <a:avLst/>
          </a:prstGeom>
        </p:spPr>
      </p:pic>
      <p:pic>
        <p:nvPicPr>
          <p:cNvPr id="15" name="Picture 14" descr="A close up of a screen&#10;&#10;Description automatically generated">
            <a:extLst>
              <a:ext uri="{FF2B5EF4-FFF2-40B4-BE49-F238E27FC236}">
                <a16:creationId xmlns:a16="http://schemas.microsoft.com/office/drawing/2014/main" id="{666BA7E5-A5EE-4682-9472-7690AB9634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4864" r="26375" b="5724"/>
          <a:stretch/>
        </p:blipFill>
        <p:spPr>
          <a:xfrm>
            <a:off x="1" y="3468031"/>
            <a:ext cx="1958898" cy="2665141"/>
          </a:xfrm>
          <a:prstGeom prst="rect">
            <a:avLst/>
          </a:prstGeom>
        </p:spPr>
      </p:pic>
      <p:pic>
        <p:nvPicPr>
          <p:cNvPr id="17" name="Picture 16" descr="A screen shot of a person&#10;&#10;Description automatically generated">
            <a:extLst>
              <a:ext uri="{FF2B5EF4-FFF2-40B4-BE49-F238E27FC236}">
                <a16:creationId xmlns:a16="http://schemas.microsoft.com/office/drawing/2014/main" id="{3CE38381-1D3A-4F22-832E-39B0EFF37E2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1" t="5238" r="26375" b="4228"/>
          <a:stretch/>
        </p:blipFill>
        <p:spPr>
          <a:xfrm>
            <a:off x="2512455" y="3541367"/>
            <a:ext cx="1971403" cy="2698595"/>
          </a:xfrm>
          <a:prstGeom prst="rect">
            <a:avLst/>
          </a:prstGeom>
        </p:spPr>
      </p:pic>
      <p:pic>
        <p:nvPicPr>
          <p:cNvPr id="19" name="Picture 18" descr="A screen shot of a person&#10;&#10;Description automatically generated">
            <a:extLst>
              <a:ext uri="{FF2B5EF4-FFF2-40B4-BE49-F238E27FC236}">
                <a16:creationId xmlns:a16="http://schemas.microsoft.com/office/drawing/2014/main" id="{7E782218-4FEA-44F7-BA3F-6F0296378D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1" t="5412" r="26499" b="4649"/>
          <a:stretch/>
        </p:blipFill>
        <p:spPr>
          <a:xfrm>
            <a:off x="5037415" y="3528072"/>
            <a:ext cx="1931106" cy="2680829"/>
          </a:xfrm>
          <a:prstGeom prst="rect">
            <a:avLst/>
          </a:prstGeom>
        </p:spPr>
      </p:pic>
      <p:pic>
        <p:nvPicPr>
          <p:cNvPr id="21" name="Picture 20" descr="A close up of a person&#10;&#10;Description automatically generated">
            <a:extLst>
              <a:ext uri="{FF2B5EF4-FFF2-40B4-BE49-F238E27FC236}">
                <a16:creationId xmlns:a16="http://schemas.microsoft.com/office/drawing/2014/main" id="{DA6CC8C8-63F5-4513-9B9B-C8D30D88D2D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9" t="6937" r="26689" b="5666"/>
          <a:stretch/>
        </p:blipFill>
        <p:spPr>
          <a:xfrm>
            <a:off x="7377343" y="3528072"/>
            <a:ext cx="1953825" cy="26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24DE-9AD9-4BBE-8DE4-5C76A26D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= 1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B141B-96F1-444F-A882-92FFCB8E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4" y="321734"/>
            <a:ext cx="2680734" cy="201055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EB35F1-D2C2-41B4-8F6F-5FA65AB2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8" y="2422097"/>
            <a:ext cx="2685072" cy="2013804"/>
          </a:xfrm>
          <a:prstGeom prst="rect">
            <a:avLst/>
          </a:prstGeom>
        </p:spPr>
      </p:pic>
      <p:pic>
        <p:nvPicPr>
          <p:cNvPr id="13" name="Picture 12" descr="A picture containing photo&#10;&#10;Description automatically generated">
            <a:extLst>
              <a:ext uri="{FF2B5EF4-FFF2-40B4-BE49-F238E27FC236}">
                <a16:creationId xmlns:a16="http://schemas.microsoft.com/office/drawing/2014/main" id="{F3FB6035-3F85-4357-AE31-D5F78959D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9" y="954841"/>
            <a:ext cx="3793472" cy="2845104"/>
          </a:xfrm>
          <a:prstGeom prst="rect">
            <a:avLst/>
          </a:prstGeom>
        </p:spPr>
      </p:pic>
      <p:pic>
        <p:nvPicPr>
          <p:cNvPr id="9" name="Picture 8" descr="A picture containing photo, monitor, silver, white&#10;&#10;Description automatically generated">
            <a:extLst>
              <a:ext uri="{FF2B5EF4-FFF2-40B4-BE49-F238E27FC236}">
                <a16:creationId xmlns:a16="http://schemas.microsoft.com/office/drawing/2014/main" id="{A1D988BC-0A26-4677-96BE-A6ECF1CFB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953149"/>
            <a:ext cx="3797984" cy="28484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0360FBD-5BE7-4A87-B721-AE03A3EEA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7" y="4525715"/>
            <a:ext cx="2680734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24DE-9AD9-4BBE-8DE4-5C76A26D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= 5</a:t>
            </a:r>
          </a:p>
        </p:txBody>
      </p:sp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1C8AE3F-E9ED-40BE-A700-FE2B73AA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4" y="321734"/>
            <a:ext cx="2680734" cy="2010551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19679A-53F0-453E-9990-8B45CC80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8" y="2422097"/>
            <a:ext cx="2685072" cy="2013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E3F4EC-D1AC-4AA3-9436-70402A9E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9" y="954841"/>
            <a:ext cx="3793472" cy="2845104"/>
          </a:xfrm>
          <a:prstGeom prst="rect">
            <a:avLst/>
          </a:prstGeom>
        </p:spPr>
      </p:pic>
      <p:pic>
        <p:nvPicPr>
          <p:cNvPr id="6" name="Picture 5" descr="A screenshot of a social media photo of a person&#10;&#10;Description automatically generated">
            <a:extLst>
              <a:ext uri="{FF2B5EF4-FFF2-40B4-BE49-F238E27FC236}">
                <a16:creationId xmlns:a16="http://schemas.microsoft.com/office/drawing/2014/main" id="{4DA49849-F38D-4C41-B7E5-B8D40498E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953149"/>
            <a:ext cx="3797984" cy="28484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8DD7A8-8593-4E56-BE52-2984BD0D0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7" y="4525715"/>
            <a:ext cx="2680734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7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24DE-9AD9-4BBE-8DE4-5C76A26D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= 10</a:t>
            </a:r>
          </a:p>
        </p:txBody>
      </p:sp>
      <p:pic>
        <p:nvPicPr>
          <p:cNvPr id="6" name="Picture 5" descr="A picture containing photo&#10;&#10;Description automatically generated">
            <a:extLst>
              <a:ext uri="{FF2B5EF4-FFF2-40B4-BE49-F238E27FC236}">
                <a16:creationId xmlns:a16="http://schemas.microsoft.com/office/drawing/2014/main" id="{6AAF43EA-E051-4BB5-B475-5370C2DA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4" y="321734"/>
            <a:ext cx="2680734" cy="2010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0F0A4-50D7-4260-BFDA-F88E25232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8" y="2422097"/>
            <a:ext cx="2685072" cy="2013804"/>
          </a:xfrm>
          <a:prstGeom prst="rect">
            <a:avLst/>
          </a:prstGeom>
        </p:spPr>
      </p:pic>
      <p:pic>
        <p:nvPicPr>
          <p:cNvPr id="8" name="Picture 7" descr="A picture containing photo&#10;&#10;Description automatically generated">
            <a:extLst>
              <a:ext uri="{FF2B5EF4-FFF2-40B4-BE49-F238E27FC236}">
                <a16:creationId xmlns:a16="http://schemas.microsoft.com/office/drawing/2014/main" id="{FE00C809-7385-4D89-A494-13905881B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9" y="954841"/>
            <a:ext cx="3793472" cy="2845104"/>
          </a:xfrm>
          <a:prstGeom prst="rect">
            <a:avLst/>
          </a:prstGeom>
        </p:spPr>
      </p:pic>
      <p:pic>
        <p:nvPicPr>
          <p:cNvPr id="12" name="Picture 11" descr="A photo of a person&#10;&#10;Description automatically generated">
            <a:extLst>
              <a:ext uri="{FF2B5EF4-FFF2-40B4-BE49-F238E27FC236}">
                <a16:creationId xmlns:a16="http://schemas.microsoft.com/office/drawing/2014/main" id="{E51A3601-782D-4824-AF9A-11E55BFC6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953149"/>
            <a:ext cx="3797984" cy="28484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85665358-571D-46D7-BA7E-BDBCE7BD1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7" y="4525715"/>
            <a:ext cx="2680734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24DE-9AD9-4BBE-8DE4-5C76A26D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= 30</a:t>
            </a:r>
          </a:p>
        </p:txBody>
      </p:sp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90B98785-4233-4A22-814C-BF71A661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4" y="321734"/>
            <a:ext cx="2680734" cy="2010551"/>
          </a:xfrm>
          <a:prstGeom prst="rect">
            <a:avLst/>
          </a:prstGeom>
        </p:spPr>
      </p:pic>
      <p:pic>
        <p:nvPicPr>
          <p:cNvPr id="4" name="Picture 3" descr="A picture containing photo, monitor, display, white&#10;&#10;Description automatically generated">
            <a:extLst>
              <a:ext uri="{FF2B5EF4-FFF2-40B4-BE49-F238E27FC236}">
                <a16:creationId xmlns:a16="http://schemas.microsoft.com/office/drawing/2014/main" id="{500AE4B7-9B99-44E8-B95C-7CF92429C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8" y="2422097"/>
            <a:ext cx="2685072" cy="2013804"/>
          </a:xfrm>
          <a:prstGeom prst="rect">
            <a:avLst/>
          </a:prstGeom>
        </p:spPr>
      </p:pic>
      <p:pic>
        <p:nvPicPr>
          <p:cNvPr id="12" name="Picture 11" descr="A picture containing photo, monitor, black&#10;&#10;Description automatically generated">
            <a:extLst>
              <a:ext uri="{FF2B5EF4-FFF2-40B4-BE49-F238E27FC236}">
                <a16:creationId xmlns:a16="http://schemas.microsoft.com/office/drawing/2014/main" id="{B54E0E44-8CC5-4D1B-8724-AC44B4C0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9" y="954841"/>
            <a:ext cx="3793472" cy="2845104"/>
          </a:xfrm>
          <a:prstGeom prst="rect">
            <a:avLst/>
          </a:prstGeom>
        </p:spPr>
      </p:pic>
      <p:pic>
        <p:nvPicPr>
          <p:cNvPr id="8" name="Picture 7" descr="A picture containing photo, white&#10;&#10;Description automatically generated">
            <a:extLst>
              <a:ext uri="{FF2B5EF4-FFF2-40B4-BE49-F238E27FC236}">
                <a16:creationId xmlns:a16="http://schemas.microsoft.com/office/drawing/2014/main" id="{7F1DC5D7-4020-4886-A15A-2B7C1BA6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953149"/>
            <a:ext cx="3797984" cy="28484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photo&#10;&#10;Description automatically generated">
            <a:extLst>
              <a:ext uri="{FF2B5EF4-FFF2-40B4-BE49-F238E27FC236}">
                <a16:creationId xmlns:a16="http://schemas.microsoft.com/office/drawing/2014/main" id="{B14811C0-035D-4CFD-B218-014956C39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7" y="4525715"/>
            <a:ext cx="2680734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24DE-9AD9-4BBE-8DE4-5C76A26D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= 50</a:t>
            </a:r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962600F9-F21E-4B2B-8104-F65FF1BC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4" y="321734"/>
            <a:ext cx="2680734" cy="2010551"/>
          </a:xfrm>
          <a:prstGeom prst="rect">
            <a:avLst/>
          </a:prstGeom>
        </p:spPr>
      </p:pic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8F543624-78C2-4239-B004-DE77631E5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8" y="2422097"/>
            <a:ext cx="2685072" cy="2013804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9B982894-6AB0-4117-B5F0-65E15F22E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9" y="954841"/>
            <a:ext cx="3793472" cy="2845104"/>
          </a:xfrm>
          <a:prstGeom prst="rect">
            <a:avLst/>
          </a:prstGeom>
        </p:spPr>
      </p:pic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0E6E6957-DE3A-434A-8F14-BF51BF0C4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953149"/>
            <a:ext cx="3797984" cy="28484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ns face&#10;&#10;Description automatically generated">
            <a:extLst>
              <a:ext uri="{FF2B5EF4-FFF2-40B4-BE49-F238E27FC236}">
                <a16:creationId xmlns:a16="http://schemas.microsoft.com/office/drawing/2014/main" id="{31F47A55-D946-4056-9B0F-A1749D112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7" y="4525715"/>
            <a:ext cx="2680734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9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24DE-9AD9-4BBE-8DE4-5C76A26D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= 100</a:t>
            </a:r>
          </a:p>
        </p:txBody>
      </p:sp>
      <p:pic>
        <p:nvPicPr>
          <p:cNvPr id="4" name="Picture 3" descr="A picture containing photo&#10;&#10;Description automatically generated">
            <a:extLst>
              <a:ext uri="{FF2B5EF4-FFF2-40B4-BE49-F238E27FC236}">
                <a16:creationId xmlns:a16="http://schemas.microsoft.com/office/drawing/2014/main" id="{F4DFBE36-FB9D-471F-B349-796DE493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4" y="321734"/>
            <a:ext cx="2680734" cy="2010551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926D3E-50F8-4AF0-987A-3EE4155A0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8" y="2422097"/>
            <a:ext cx="2685072" cy="2013804"/>
          </a:xfrm>
          <a:prstGeom prst="rect">
            <a:avLst/>
          </a:prstGeom>
        </p:spPr>
      </p:pic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441A14EC-E09B-4509-9AC9-7FD0095E9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9" y="954841"/>
            <a:ext cx="3793472" cy="2845104"/>
          </a:xfrm>
          <a:prstGeom prst="rect">
            <a:avLst/>
          </a:prstGeom>
        </p:spPr>
      </p:pic>
      <p:pic>
        <p:nvPicPr>
          <p:cNvPr id="10" name="Picture 9" descr="A picture containing photo, kitchen, display&#10;&#10;Description automatically generated">
            <a:extLst>
              <a:ext uri="{FF2B5EF4-FFF2-40B4-BE49-F238E27FC236}">
                <a16:creationId xmlns:a16="http://schemas.microsoft.com/office/drawing/2014/main" id="{CD63BEC8-C6EF-49B4-A06D-8186DE9E4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953149"/>
            <a:ext cx="3797984" cy="28484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171D7D64-EC3B-490D-9481-0CFE3279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7" y="4525715"/>
            <a:ext cx="2680734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6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K = 1</vt:lpstr>
      <vt:lpstr>K = 5</vt:lpstr>
      <vt:lpstr>K = 10</vt:lpstr>
      <vt:lpstr>K = 30</vt:lpstr>
      <vt:lpstr>K = 50</vt:lpstr>
      <vt:lpstr>K = 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2020-01-21T16:37:38Z</dcterms:created>
  <dcterms:modified xsi:type="dcterms:W3CDTF">2020-01-21T16:37:43Z</dcterms:modified>
</cp:coreProperties>
</file>