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49" y="9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4CF2-F3DB-4436-A882-3591F9739C52}" type="datetimeFigureOut">
              <a:rPr lang="tr-TR" smtClean="0"/>
              <a:pPr/>
              <a:t>5.6.2021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388C-BAA1-45F2-8577-3CD67DE72AB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PROJECT: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Microcontrollers Based Product Remaining Shelf Life Estimation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857224" y="3857628"/>
            <a:ext cx="7200928" cy="2066924"/>
          </a:xfr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Purpose</a:t>
            </a:r>
            <a:r>
              <a:rPr lang="tr-TR" b="1" dirty="0" smtClean="0">
                <a:solidFill>
                  <a:srgbClr val="FF0000"/>
                </a:solidFill>
              </a:rPr>
              <a:t> of </a:t>
            </a:r>
            <a:r>
              <a:rPr lang="tr-TR" b="1" dirty="0" err="1" smtClean="0">
                <a:solidFill>
                  <a:srgbClr val="FF0000"/>
                </a:solidFill>
              </a:rPr>
              <a:t>project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chemeClr val="tx1"/>
                </a:solidFill>
              </a:rPr>
              <a:t>:</a:t>
            </a:r>
            <a:r>
              <a:rPr lang="en-US" b="1" dirty="0" smtClean="0">
                <a:solidFill>
                  <a:schemeClr val="tx1"/>
                </a:solidFill>
              </a:rPr>
              <a:t>The main objective of </a:t>
            </a:r>
            <a:endParaRPr lang="tr-TR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this project is to analyze the remaining shelf </a:t>
            </a:r>
            <a:endParaRPr lang="tr-TR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life of fruits and vegetables with the help of microcontrollers/</a:t>
            </a:r>
            <a:r>
              <a:rPr lang="en-US" b="1" dirty="0" err="1" smtClean="0">
                <a:solidFill>
                  <a:schemeClr val="tx1"/>
                </a:solidFill>
              </a:rPr>
              <a:t>Ardunio</a:t>
            </a:r>
            <a:r>
              <a:rPr lang="en-US" b="1" dirty="0" smtClean="0">
                <a:solidFill>
                  <a:schemeClr val="tx1"/>
                </a:solidFill>
              </a:rPr>
              <a:t> using data analysis method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b="1" smtClean="0">
                <a:solidFill>
                  <a:schemeClr val="tx1"/>
                </a:solidFill>
              </a:rPr>
              <a:pPr/>
              <a:t>1</a:t>
            </a:fld>
            <a:endParaRPr lang="tr-T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5" name="4 İçerik Yer Tutucusu" descr="WhatsApp Image 2021-05-21 at 18.37.47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308490" y="-665472"/>
            <a:ext cx="4143404" cy="7760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SOFTWARE PART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 fontScale="70000" lnSpcReduction="20000"/>
          </a:bodyPr>
          <a:lstStyle/>
          <a:p>
            <a:r>
              <a:rPr lang="tr-TR" sz="2200" b="1" dirty="0" err="1" smtClean="0"/>
              <a:t>Critical</a:t>
            </a:r>
            <a:r>
              <a:rPr lang="tr-TR" sz="2200" b="1" dirty="0" smtClean="0"/>
              <a:t> </a:t>
            </a:r>
            <a:r>
              <a:rPr lang="tr-TR" sz="2200" b="1" dirty="0" err="1" smtClean="0"/>
              <a:t>ppm</a:t>
            </a:r>
            <a:r>
              <a:rPr lang="tr-TR" sz="2200" b="1" dirty="0" smtClean="0"/>
              <a:t> </a:t>
            </a:r>
            <a:r>
              <a:rPr lang="tr-TR" sz="2200" b="1" dirty="0" err="1" smtClean="0"/>
              <a:t>level</a:t>
            </a:r>
            <a:r>
              <a:rPr lang="tr-TR" sz="2200" dirty="0" smtClean="0"/>
              <a:t>: </a:t>
            </a:r>
            <a:r>
              <a:rPr lang="en-US" sz="2200" dirty="0" smtClean="0"/>
              <a:t>According to the experimental results obtained</a:t>
            </a:r>
            <a:r>
              <a:rPr lang="tr-TR" sz="2200" dirty="0" smtClean="0"/>
              <a:t> </a:t>
            </a:r>
            <a:r>
              <a:rPr lang="en-US" sz="2200" dirty="0" smtClean="0"/>
              <a:t>1000 </a:t>
            </a:r>
            <a:r>
              <a:rPr lang="en-US" sz="2200" dirty="0" err="1" smtClean="0"/>
              <a:t>ppm</a:t>
            </a:r>
            <a:r>
              <a:rPr lang="en-US" sz="2200" dirty="0" smtClean="0"/>
              <a:t> value was accepted as spoilage value for fruits and vegetables in</a:t>
            </a:r>
            <a:r>
              <a:rPr lang="tr-TR" sz="2200" dirty="0" smtClean="0"/>
              <a:t> </a:t>
            </a:r>
            <a:r>
              <a:rPr lang="en-US" sz="2200" dirty="0" smtClean="0"/>
              <a:t> this project.</a:t>
            </a:r>
            <a:endParaRPr lang="tr-TR" sz="2200" dirty="0" smtClean="0"/>
          </a:p>
          <a:p>
            <a:r>
              <a:rPr lang="en-US" sz="2200" dirty="0" smtClean="0"/>
              <a:t>If the </a:t>
            </a:r>
            <a:r>
              <a:rPr lang="en-US" sz="2200" dirty="0" err="1" smtClean="0"/>
              <a:t>ppm</a:t>
            </a:r>
            <a:r>
              <a:rPr lang="en-US" sz="2200" dirty="0" smtClean="0"/>
              <a:t> value is greater than 1000, it means that the fruits and vegetables are spoiled and the fruit and vegetables are spoiled message is displayed on the screen i.e. 1000 </a:t>
            </a:r>
            <a:r>
              <a:rPr lang="en-US" sz="2200" dirty="0" err="1" smtClean="0"/>
              <a:t>ppm</a:t>
            </a:r>
            <a:r>
              <a:rPr lang="en-US" sz="2200" dirty="0" smtClean="0"/>
              <a:t> value is critical.</a:t>
            </a:r>
            <a:endParaRPr lang="tr-TR" sz="2200" dirty="0" smtClean="0"/>
          </a:p>
          <a:p>
            <a:endParaRPr lang="en-US" sz="22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tr-TR" dirty="0" smtClean="0"/>
          </a:p>
          <a:p>
            <a:endParaRPr lang="tr-TR" dirty="0" smtClean="0"/>
          </a:p>
          <a:p>
            <a:endParaRPr lang="tr-TR" sz="2800" dirty="0" smtClean="0"/>
          </a:p>
          <a:p>
            <a:r>
              <a:rPr lang="en-US" sz="2800" dirty="0" smtClean="0"/>
              <a:t>These values ​​are theoretical values ​​considering the experimental results.</a:t>
            </a:r>
            <a:endParaRPr lang="tr-TR" sz="2800" dirty="0" smtClean="0"/>
          </a:p>
          <a:p>
            <a:r>
              <a:rPr lang="en-US" sz="2300" dirty="0" smtClean="0"/>
              <a:t>It is aimed to obtain more accurate results by updating the system itself according to the experimental results obtained during the running of the project.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9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11</a:t>
            </a:fld>
            <a:endParaRPr lang="tr-TR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1214414" y="2500306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47834"/>
                <a:gridCol w="1500166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Freezer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mode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Fridge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mode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Room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cond</a:t>
                      </a:r>
                      <a:r>
                        <a:rPr lang="tr-TR" dirty="0" smtClean="0"/>
                        <a:t>.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Maximum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Fresshness</a:t>
                      </a:r>
                      <a:r>
                        <a:rPr lang="tr-TR" dirty="0" smtClean="0"/>
                        <a:t> time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90 </a:t>
                      </a:r>
                      <a:r>
                        <a:rPr lang="tr-TR" dirty="0" err="1" smtClean="0"/>
                        <a:t>day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7 </a:t>
                      </a:r>
                      <a:r>
                        <a:rPr lang="tr-TR" dirty="0" err="1" smtClean="0"/>
                        <a:t>day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3 </a:t>
                      </a:r>
                      <a:r>
                        <a:rPr lang="tr-TR" dirty="0" err="1" smtClean="0"/>
                        <a:t>day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tr-TR" dirty="0" smtClean="0"/>
              <a:t>General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Remaining</a:t>
            </a:r>
            <a:r>
              <a:rPr lang="tr-TR" dirty="0" smtClean="0"/>
              <a:t> </a:t>
            </a:r>
            <a:r>
              <a:rPr lang="tr-TR" dirty="0" err="1" smtClean="0"/>
              <a:t>shelf</a:t>
            </a:r>
            <a:r>
              <a:rPr lang="tr-TR" dirty="0" smtClean="0"/>
              <a:t> life </a:t>
            </a:r>
            <a:r>
              <a:rPr lang="tr-TR" dirty="0" err="1" smtClean="0"/>
              <a:t>estimation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tr-TR" sz="2000" dirty="0" err="1" smtClean="0"/>
              <a:t>Measuring</a:t>
            </a:r>
            <a:r>
              <a:rPr lang="tr-TR" sz="2000" dirty="0" smtClean="0"/>
              <a:t> </a:t>
            </a:r>
            <a:r>
              <a:rPr lang="tr-TR" sz="2000" dirty="0" err="1" smtClean="0"/>
              <a:t>carbon</a:t>
            </a:r>
            <a:r>
              <a:rPr lang="tr-TR" sz="2000" dirty="0" smtClean="0"/>
              <a:t> </a:t>
            </a:r>
            <a:r>
              <a:rPr lang="tr-TR" sz="2000" dirty="0" err="1" smtClean="0"/>
              <a:t>dioxide</a:t>
            </a:r>
            <a:endParaRPr lang="tr-TR" sz="2000" dirty="0" smtClean="0"/>
          </a:p>
          <a:p>
            <a:r>
              <a:rPr lang="tr-TR" sz="2000" dirty="0" err="1" smtClean="0"/>
              <a:t>Measuring</a:t>
            </a:r>
            <a:r>
              <a:rPr lang="tr-TR" sz="2000" dirty="0" smtClean="0"/>
              <a:t> </a:t>
            </a:r>
            <a:r>
              <a:rPr lang="tr-TR" sz="2000" dirty="0" err="1" smtClean="0"/>
              <a:t>temperature</a:t>
            </a:r>
            <a:r>
              <a:rPr lang="tr-TR" sz="2000" dirty="0" smtClean="0"/>
              <a:t> </a:t>
            </a:r>
          </a:p>
          <a:p>
            <a:r>
              <a:rPr lang="tr-TR" sz="2000" dirty="0" err="1" smtClean="0"/>
              <a:t>Sound</a:t>
            </a:r>
            <a:r>
              <a:rPr lang="tr-TR" sz="2000" dirty="0" smtClean="0"/>
              <a:t> </a:t>
            </a:r>
            <a:r>
              <a:rPr lang="tr-TR" sz="2000" dirty="0" err="1" smtClean="0"/>
              <a:t>alert</a:t>
            </a:r>
            <a:r>
              <a:rPr lang="tr-TR" sz="2000" dirty="0" smtClean="0"/>
              <a:t> </a:t>
            </a:r>
          </a:p>
          <a:p>
            <a:r>
              <a:rPr lang="tr-TR" sz="2000" dirty="0" err="1" smtClean="0"/>
              <a:t>Sensör</a:t>
            </a:r>
            <a:r>
              <a:rPr lang="tr-TR" sz="2000" dirty="0" smtClean="0"/>
              <a:t> </a:t>
            </a:r>
            <a:r>
              <a:rPr lang="tr-TR" sz="2000" dirty="0" err="1" smtClean="0"/>
              <a:t>error</a:t>
            </a:r>
            <a:r>
              <a:rPr lang="tr-TR" sz="2000" dirty="0" smtClean="0"/>
              <a:t> </a:t>
            </a:r>
            <a:r>
              <a:rPr lang="tr-TR" sz="2000" dirty="0" err="1" smtClean="0"/>
              <a:t>check</a:t>
            </a:r>
            <a:endParaRPr lang="tr-TR" sz="2000" dirty="0" smtClean="0"/>
          </a:p>
          <a:p>
            <a:r>
              <a:rPr lang="tr-TR" sz="2000" dirty="0" err="1" smtClean="0"/>
              <a:t>light</a:t>
            </a:r>
            <a:r>
              <a:rPr lang="tr-TR" sz="2000" dirty="0" smtClean="0"/>
              <a:t> </a:t>
            </a:r>
            <a:r>
              <a:rPr lang="tr-TR" sz="2000" dirty="0" err="1" smtClean="0"/>
              <a:t>notification</a:t>
            </a:r>
            <a:endParaRPr lang="tr-TR" sz="2000" dirty="0" smtClean="0"/>
          </a:p>
          <a:p>
            <a:r>
              <a:rPr lang="tr-TR" sz="2000" dirty="0" err="1" smtClean="0"/>
              <a:t>Give</a:t>
            </a:r>
            <a:r>
              <a:rPr lang="tr-TR" sz="2000" dirty="0" smtClean="0"/>
              <a:t>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screen</a:t>
            </a:r>
            <a:endParaRPr lang="tr-TR" sz="2000" dirty="0" smtClean="0"/>
          </a:p>
          <a:p>
            <a:r>
              <a:rPr lang="tr-TR" sz="2000" dirty="0" err="1" smtClean="0"/>
              <a:t>Saving</a:t>
            </a:r>
            <a:r>
              <a:rPr lang="tr-TR" sz="2000" dirty="0" smtClean="0"/>
              <a:t> data on </a:t>
            </a:r>
            <a:r>
              <a:rPr lang="tr-TR" sz="2000" dirty="0" err="1" smtClean="0"/>
              <a:t>arduino</a:t>
            </a:r>
            <a:r>
              <a:rPr lang="tr-TR" sz="2000" dirty="0" smtClean="0"/>
              <a:t> </a:t>
            </a:r>
            <a:r>
              <a:rPr lang="tr-TR" sz="2000" dirty="0" err="1" smtClean="0"/>
              <a:t>memory</a:t>
            </a:r>
            <a:r>
              <a:rPr lang="tr-TR" sz="2000" dirty="0" smtClean="0"/>
              <a:t> </a:t>
            </a:r>
          </a:p>
          <a:p>
            <a:r>
              <a:rPr lang="tr-TR" sz="2000" dirty="0" err="1" smtClean="0"/>
              <a:t>counting</a:t>
            </a:r>
            <a:r>
              <a:rPr lang="tr-TR" sz="2000" dirty="0" smtClean="0"/>
              <a:t> </a:t>
            </a:r>
            <a:r>
              <a:rPr lang="tr-TR" sz="2000" dirty="0" err="1" smtClean="0"/>
              <a:t>elapsed</a:t>
            </a:r>
            <a:r>
              <a:rPr lang="tr-TR" sz="2000" dirty="0" smtClean="0"/>
              <a:t> time</a:t>
            </a:r>
          </a:p>
          <a:p>
            <a:r>
              <a:rPr lang="tr-TR" sz="2000" dirty="0" err="1" smtClean="0"/>
              <a:t>Machine</a:t>
            </a:r>
            <a:r>
              <a:rPr lang="tr-TR" sz="2000" dirty="0" smtClean="0"/>
              <a:t> </a:t>
            </a:r>
            <a:r>
              <a:rPr lang="tr-TR" sz="2000" dirty="0" err="1" smtClean="0"/>
              <a:t>learning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Self </a:t>
            </a:r>
            <a:r>
              <a:rPr lang="tr-TR" sz="2000" dirty="0" err="1" smtClean="0"/>
              <a:t>update</a:t>
            </a:r>
            <a:endParaRPr lang="tr-TR" sz="2000" dirty="0" smtClean="0"/>
          </a:p>
          <a:p>
            <a:r>
              <a:rPr lang="tr-TR" sz="2000" dirty="0" err="1" smtClean="0"/>
              <a:t>Code</a:t>
            </a:r>
            <a:r>
              <a:rPr lang="tr-TR" sz="2000" dirty="0" smtClean="0"/>
              <a:t> </a:t>
            </a:r>
            <a:r>
              <a:rPr lang="tr-TR" sz="2000" dirty="0" err="1" smtClean="0"/>
              <a:t>algorithm</a:t>
            </a:r>
            <a:endParaRPr lang="tr-TR" sz="2000" dirty="0" smtClean="0"/>
          </a:p>
          <a:p>
            <a:r>
              <a:rPr lang="tr-TR" sz="2000" dirty="0" err="1" smtClean="0"/>
              <a:t>Calculate</a:t>
            </a:r>
            <a:r>
              <a:rPr lang="tr-TR" sz="2000" dirty="0" smtClean="0"/>
              <a:t> </a:t>
            </a:r>
            <a:r>
              <a:rPr lang="tr-TR" sz="2000" dirty="0" err="1" smtClean="0"/>
              <a:t>remaing</a:t>
            </a:r>
            <a:r>
              <a:rPr lang="tr-TR" sz="2000" dirty="0" smtClean="0"/>
              <a:t> </a:t>
            </a:r>
            <a:r>
              <a:rPr lang="tr-TR" sz="2000" dirty="0" err="1" smtClean="0"/>
              <a:t>shelf</a:t>
            </a:r>
            <a:r>
              <a:rPr lang="tr-TR" sz="2000" dirty="0" smtClean="0"/>
              <a:t> time </a:t>
            </a:r>
            <a:r>
              <a:rPr lang="tr-TR" sz="2000" dirty="0" err="1" smtClean="0"/>
              <a:t>three</a:t>
            </a:r>
            <a:r>
              <a:rPr lang="tr-TR" sz="2000" dirty="0" smtClean="0"/>
              <a:t> </a:t>
            </a:r>
            <a:r>
              <a:rPr lang="tr-TR" sz="2000" dirty="0" err="1" smtClean="0"/>
              <a:t>modes</a:t>
            </a:r>
            <a:endParaRPr lang="tr-TR" sz="2000" dirty="0" smtClean="0"/>
          </a:p>
          <a:p>
            <a:pPr lvl="1"/>
            <a:r>
              <a:rPr lang="tr-TR" sz="1600" dirty="0" err="1" smtClean="0"/>
              <a:t>Room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</a:t>
            </a:r>
          </a:p>
          <a:p>
            <a:pPr lvl="1"/>
            <a:r>
              <a:rPr lang="tr-TR" sz="1600" dirty="0" err="1" smtClean="0"/>
              <a:t>Freezer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endParaRPr lang="tr-TR" sz="1600" dirty="0" smtClean="0"/>
          </a:p>
          <a:p>
            <a:pPr lvl="1"/>
            <a:r>
              <a:rPr lang="tr-TR" sz="1600" dirty="0" err="1" smtClean="0"/>
              <a:t>Fridge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</a:t>
            </a: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err="1" smtClean="0"/>
              <a:t>Using</a:t>
            </a:r>
            <a:r>
              <a:rPr lang="tr-TR" dirty="0" smtClean="0"/>
              <a:t> of EEEPROM MEMORY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The </a:t>
            </a:r>
            <a:r>
              <a:rPr lang="en-US" sz="2000" b="1" dirty="0" smtClean="0"/>
              <a:t>EEPROM size</a:t>
            </a:r>
            <a:r>
              <a:rPr lang="en-US" sz="2000" dirty="0" smtClean="0"/>
              <a:t> on the </a:t>
            </a:r>
            <a:r>
              <a:rPr lang="en-US" sz="2000" b="1" dirty="0" err="1" smtClean="0"/>
              <a:t>Arduino</a:t>
            </a:r>
            <a:r>
              <a:rPr lang="en-US" sz="2000" b="1" dirty="0" smtClean="0"/>
              <a:t> Uno</a:t>
            </a:r>
            <a:r>
              <a:rPr lang="en-US" sz="2000" dirty="0" smtClean="0"/>
              <a:t> is 1024 bytes,</a:t>
            </a:r>
            <a:endParaRPr lang="tr-TR" sz="2000" dirty="0" smtClean="0"/>
          </a:p>
          <a:p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experimental</a:t>
            </a:r>
            <a:r>
              <a:rPr lang="tr-TR" sz="2000" dirty="0" smtClean="0"/>
              <a:t> </a:t>
            </a:r>
            <a:r>
              <a:rPr lang="tr-TR" sz="2000" dirty="0" err="1" smtClean="0"/>
              <a:t>results</a:t>
            </a:r>
            <a:r>
              <a:rPr lang="tr-TR" sz="2000" dirty="0" smtClean="0"/>
              <a:t> </a:t>
            </a:r>
            <a:r>
              <a:rPr lang="tr-TR" sz="2000" dirty="0" err="1" smtClean="0"/>
              <a:t>obtained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saved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appropriate</a:t>
            </a:r>
            <a:r>
              <a:rPr lang="tr-TR" sz="2000" dirty="0" smtClean="0"/>
              <a:t> </a:t>
            </a:r>
            <a:r>
              <a:rPr lang="tr-TR" sz="2000" dirty="0" err="1" smtClean="0"/>
              <a:t>storage</a:t>
            </a:r>
            <a:r>
              <a:rPr lang="tr-TR" sz="2000" dirty="0" smtClean="0"/>
              <a:t> </a:t>
            </a:r>
            <a:r>
              <a:rPr lang="tr-TR" sz="2000" dirty="0" err="1" smtClean="0"/>
              <a:t>area</a:t>
            </a:r>
            <a:r>
              <a:rPr lang="tr-TR" sz="2000" dirty="0" smtClean="0"/>
              <a:t> in </a:t>
            </a:r>
            <a:r>
              <a:rPr lang="tr-TR" sz="2000" dirty="0" err="1" smtClean="0"/>
              <a:t>the</a:t>
            </a:r>
            <a:r>
              <a:rPr lang="tr-TR" sz="2000" dirty="0" smtClean="0"/>
              <a:t> EEEPROM </a:t>
            </a:r>
            <a:r>
              <a:rPr lang="tr-TR" sz="2000" dirty="0" err="1" smtClean="0"/>
              <a:t>according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mode</a:t>
            </a:r>
            <a:r>
              <a:rPr lang="tr-TR" sz="2000" dirty="0" smtClean="0"/>
              <a:t> </a:t>
            </a:r>
            <a:r>
              <a:rPr lang="tr-TR" sz="2000" dirty="0" err="1" smtClean="0"/>
              <a:t>type</a:t>
            </a:r>
            <a:r>
              <a:rPr lang="tr-TR" sz="2000" dirty="0" smtClean="0"/>
              <a:t>(</a:t>
            </a:r>
            <a:r>
              <a:rPr lang="tr-TR" sz="2000" dirty="0" err="1" smtClean="0"/>
              <a:t>freezer</a:t>
            </a:r>
            <a:r>
              <a:rPr lang="tr-TR" sz="2000" dirty="0" smtClean="0"/>
              <a:t>,</a:t>
            </a:r>
            <a:r>
              <a:rPr lang="tr-TR" sz="2000" dirty="0" err="1" smtClean="0"/>
              <a:t>fridge</a:t>
            </a:r>
            <a:r>
              <a:rPr lang="tr-TR" sz="2000" dirty="0" smtClean="0"/>
              <a:t>,</a:t>
            </a:r>
            <a:r>
              <a:rPr lang="tr-TR" sz="2000" dirty="0" err="1" smtClean="0"/>
              <a:t>room</a:t>
            </a:r>
            <a:r>
              <a:rPr lang="tr-TR" sz="2000" dirty="0" smtClean="0"/>
              <a:t> </a:t>
            </a:r>
            <a:r>
              <a:rPr lang="tr-TR" sz="2000" dirty="0" err="1" smtClean="0"/>
              <a:t>conditions</a:t>
            </a:r>
            <a:r>
              <a:rPr lang="tr-TR" sz="2000" dirty="0" smtClean="0"/>
              <a:t>)</a:t>
            </a:r>
          </a:p>
          <a:p>
            <a:r>
              <a:rPr lang="tr-TR" sz="2000" dirty="0" err="1" smtClean="0"/>
              <a:t>after</a:t>
            </a:r>
            <a:r>
              <a:rPr lang="tr-TR" sz="2000" dirty="0" smtClean="0"/>
              <a:t> </a:t>
            </a:r>
            <a:r>
              <a:rPr lang="tr-TR" sz="2000" dirty="0" err="1" smtClean="0"/>
              <a:t>these</a:t>
            </a:r>
            <a:r>
              <a:rPr lang="tr-TR" sz="2000" dirty="0" smtClean="0"/>
              <a:t> </a:t>
            </a:r>
            <a:r>
              <a:rPr lang="tr-TR" sz="2000" dirty="0" err="1" smtClean="0"/>
              <a:t>experimental</a:t>
            </a:r>
            <a:r>
              <a:rPr lang="tr-TR" sz="2000" dirty="0" smtClean="0"/>
              <a:t> </a:t>
            </a:r>
            <a:r>
              <a:rPr lang="tr-TR" sz="2000" dirty="0" err="1" smtClean="0"/>
              <a:t>results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used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self-</a:t>
            </a:r>
            <a:r>
              <a:rPr lang="tr-TR" sz="2000" dirty="0" err="1" smtClean="0"/>
              <a:t>updating</a:t>
            </a:r>
            <a:r>
              <a:rPr lang="tr-TR" sz="2000" dirty="0" smtClean="0"/>
              <a:t> of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project</a:t>
            </a:r>
            <a:r>
              <a:rPr lang="tr-TR" sz="2000" dirty="0" smtClean="0"/>
              <a:t>.</a:t>
            </a:r>
          </a:p>
          <a:p>
            <a:r>
              <a:rPr lang="en-US" sz="2000" dirty="0" smtClean="0"/>
              <a:t>Perhaps later, these experimental results can also be used to manually update the code algorithm.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tr-TR" sz="20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13</a:t>
            </a:fld>
            <a:endParaRPr lang="tr-TR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857224" y="4214818"/>
          <a:ext cx="6096000" cy="1010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Between</a:t>
                      </a:r>
                      <a:r>
                        <a:rPr lang="tr-TR" dirty="0" smtClean="0"/>
                        <a:t> 0-200  </a:t>
                      </a:r>
                      <a:r>
                        <a:rPr lang="tr-TR" baseline="0" dirty="0" smtClean="0"/>
                        <a:t>        </a:t>
                      </a:r>
                      <a:r>
                        <a:rPr lang="tr-TR" dirty="0" err="1" smtClean="0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Between</a:t>
                      </a:r>
                      <a:r>
                        <a:rPr lang="tr-TR" dirty="0" smtClean="0"/>
                        <a:t> 300-500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Between</a:t>
                      </a:r>
                      <a:r>
                        <a:rPr lang="tr-TR" dirty="0" smtClean="0"/>
                        <a:t> 600-800 </a:t>
                      </a:r>
                      <a:r>
                        <a:rPr lang="tr-TR" dirty="0" err="1" smtClean="0"/>
                        <a:t>byte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Freezer</a:t>
                      </a:r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mode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Fridge</a:t>
                      </a:r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mode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Room</a:t>
                      </a:r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cond</a:t>
                      </a:r>
                      <a:r>
                        <a:rPr lang="tr-TR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tr-TR" dirty="0" err="1" smtClean="0">
                          <a:solidFill>
                            <a:srgbClr val="0070C0"/>
                          </a:solidFill>
                        </a:rPr>
                        <a:t>mode</a:t>
                      </a:r>
                      <a:endParaRPr lang="tr-T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1000100" y="928670"/>
          <a:ext cx="6143670" cy="583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34"/>
                <a:gridCol w="1228734"/>
                <a:gridCol w="1228734"/>
                <a:gridCol w="1228734"/>
                <a:gridCol w="1228734"/>
              </a:tblGrid>
              <a:tr h="1445181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co2 </a:t>
                      </a:r>
                      <a:r>
                        <a:rPr lang="tr-TR" dirty="0" err="1" smtClean="0"/>
                        <a:t>value</a:t>
                      </a:r>
                      <a:endParaRPr lang="tr-TR" dirty="0" smtClean="0"/>
                    </a:p>
                    <a:p>
                      <a:r>
                        <a:rPr lang="tr-TR" dirty="0" err="1" smtClean="0"/>
                        <a:t>ppm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Max</a:t>
                      </a:r>
                      <a:r>
                        <a:rPr lang="tr-TR" baseline="0" dirty="0" smtClean="0"/>
                        <a:t> co2 </a:t>
                      </a:r>
                      <a:r>
                        <a:rPr lang="tr-TR" baseline="0" dirty="0" err="1" smtClean="0"/>
                        <a:t>value</a:t>
                      </a:r>
                      <a:r>
                        <a:rPr lang="tr-TR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/>
                        <a:t>ppm</a:t>
                      </a:r>
                      <a:endParaRPr lang="tr-TR" dirty="0" smtClean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Remaining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hour</a:t>
                      </a:r>
                    </a:p>
                    <a:p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Remaining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hour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Remaining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hour</a:t>
                      </a:r>
                    </a:p>
                    <a:p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2160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168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72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1920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144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64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1680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132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56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1440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48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108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960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96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32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720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88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480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72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240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64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168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72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1295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14 Yuvarlatılmış Dikdörtgen"/>
          <p:cNvSpPr/>
          <p:nvPr/>
        </p:nvSpPr>
        <p:spPr>
          <a:xfrm>
            <a:off x="6072198" y="71414"/>
            <a:ext cx="100013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Room</a:t>
            </a:r>
            <a:r>
              <a:rPr lang="tr-TR" dirty="0" smtClean="0"/>
              <a:t> </a:t>
            </a:r>
            <a:r>
              <a:rPr lang="tr-TR" dirty="0" err="1" smtClean="0"/>
              <a:t>cond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6" name="15 Yuvarlatılmış Dikdörtgen"/>
          <p:cNvSpPr/>
          <p:nvPr/>
        </p:nvSpPr>
        <p:spPr>
          <a:xfrm>
            <a:off x="3571868" y="71414"/>
            <a:ext cx="100013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Freezer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endParaRPr lang="tr-TR" dirty="0"/>
          </a:p>
        </p:txBody>
      </p:sp>
      <p:sp>
        <p:nvSpPr>
          <p:cNvPr id="17" name="16 Yuvarlatılmış Dikdörtgen"/>
          <p:cNvSpPr/>
          <p:nvPr/>
        </p:nvSpPr>
        <p:spPr>
          <a:xfrm>
            <a:off x="4786314" y="71414"/>
            <a:ext cx="1000132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Fridge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15</a:t>
            </a:fld>
            <a:endParaRPr lang="tr-TR"/>
          </a:p>
        </p:txBody>
      </p:sp>
      <p:graphicFrame>
        <p:nvGraphicFramePr>
          <p:cNvPr id="23" name="22 Tablo"/>
          <p:cNvGraphicFramePr>
            <a:graphicFrameLocks noGrp="1"/>
          </p:cNvGraphicFramePr>
          <p:nvPr/>
        </p:nvGraphicFramePr>
        <p:xfrm>
          <a:off x="1571604" y="357166"/>
          <a:ext cx="6929487" cy="310388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2205"/>
                <a:gridCol w="3900610"/>
                <a:gridCol w="1132722"/>
                <a:gridCol w="1043950"/>
              </a:tblGrid>
              <a:tr h="2571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Count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Item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Cost    TL  /  €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Arduino Uno R3 Klon 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33,25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3,29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LM-35 temperature sensor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15,00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2,290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Lcd</a:t>
                      </a:r>
                      <a:r>
                        <a:rPr lang="en-US" sz="1400" dirty="0"/>
                        <a:t> Screen I2c Module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22,25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2,21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Mq 135 Gas Sensor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22,15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2,20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Rgb</a:t>
                      </a:r>
                      <a:r>
                        <a:rPr lang="en-US" sz="1400" dirty="0"/>
                        <a:t> Led Module 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5,68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0,55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Buzzer</a:t>
                      </a:r>
                      <a:endParaRPr lang="tr-T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5,77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0,56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~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Jumper Cable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6,00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0,58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Medium size breadboard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5,85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0,573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~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Various Resistors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0,82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0,080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4676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Total:</a:t>
                      </a:r>
                      <a:endParaRPr lang="tr-T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/>
                        <a:t>129,12</a:t>
                      </a:r>
                      <a:endParaRPr lang="tr-TR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/>
                        <a:t>11.48</a:t>
                      </a:r>
                      <a:endParaRPr lang="tr-TR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4" name="23 Tablo"/>
          <p:cNvGraphicFramePr>
            <a:graphicFrameLocks noGrp="1"/>
          </p:cNvGraphicFramePr>
          <p:nvPr/>
        </p:nvGraphicFramePr>
        <p:xfrm>
          <a:off x="1500166" y="3786190"/>
          <a:ext cx="7000917" cy="2903071"/>
        </p:xfrm>
        <a:graphic>
          <a:graphicData uri="http://schemas.openxmlformats.org/drawingml/2006/table">
            <a:tbl>
              <a:tblPr/>
              <a:tblGrid>
                <a:gridCol w="1252239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  <a:gridCol w="319371"/>
              </a:tblGrid>
              <a:tr h="1242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GANTT CHART</a:t>
                      </a:r>
                      <a:endParaRPr lang="tr-T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01.02.2021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08.02.2021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15.02.2021</a:t>
                      </a:r>
                      <a:endParaRPr lang="tr-T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22.02.2021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01.03.2021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08.03.2021</a:t>
                      </a:r>
                      <a:endParaRPr lang="tr-T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15.03.2021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22.03.2021</a:t>
                      </a:r>
                      <a:endParaRPr lang="tr-T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29.03.2021</a:t>
                      </a:r>
                      <a:endParaRPr lang="tr-T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05,04,2021</a:t>
                      </a:r>
                      <a:endParaRPr lang="tr-TR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12,04,2021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19,04,2021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26,04,2021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03,05,2021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10,05,2021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17,05,2021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24,05,2021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31.05.2021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 vert="vert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RESEARCH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PURCHASE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7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WORKİNG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68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PROGRAMMİNG  1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TEST CİRCUİT 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682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PROGRAMMİNG  2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4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TEST PROJECT</a:t>
                      </a:r>
                      <a:endParaRPr lang="tr-TR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355" marR="59355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4214818"/>
            <a:ext cx="1357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142844" y="1428736"/>
            <a:ext cx="832279" cy="677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28600" lvl="0" indent="-228600"/>
            <a:r>
              <a:rPr lang="en-US" sz="1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COST </a:t>
            </a:r>
            <a:endParaRPr lang="tr-TR" sz="1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228600" lvl="0" indent="-228600"/>
            <a:r>
              <a:rPr lang="en-US" sz="1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ANALYSIS</a:t>
            </a:r>
            <a:endParaRPr lang="tr-TR" sz="1000" dirty="0" smtClean="0">
              <a:latin typeface="Arial" pitchFamily="34" charset="0"/>
              <a:cs typeface="Arial" pitchFamily="34" charset="0"/>
            </a:endParaRPr>
          </a:p>
          <a:p>
            <a:endParaRPr lang="tr-TR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0" y="5143512"/>
            <a:ext cx="127310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b="1" dirty="0" err="1" smtClean="0"/>
              <a:t>Gantt</a:t>
            </a:r>
            <a:r>
              <a:rPr lang="tr-TR" b="1" dirty="0" smtClean="0"/>
              <a:t> </a:t>
            </a:r>
            <a:r>
              <a:rPr lang="tr-TR" b="1" dirty="0" err="1" smtClean="0"/>
              <a:t>chart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>Hardware </a:t>
            </a:r>
            <a:r>
              <a:rPr lang="tr-TR" dirty="0" err="1" smtClean="0"/>
              <a:t>elements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tr-TR" dirty="0" smtClean="0"/>
              <a:t>MQ 135 </a:t>
            </a:r>
            <a:r>
              <a:rPr lang="tr-TR" dirty="0" err="1" smtClean="0"/>
              <a:t>gas</a:t>
            </a:r>
            <a:r>
              <a:rPr lang="tr-TR" dirty="0" smtClean="0"/>
              <a:t> sensor</a:t>
            </a:r>
          </a:p>
          <a:p>
            <a:r>
              <a:rPr lang="tr-TR" dirty="0" err="1" smtClean="0"/>
              <a:t>Temperature</a:t>
            </a:r>
            <a:r>
              <a:rPr lang="tr-TR" dirty="0" smtClean="0"/>
              <a:t> sensor</a:t>
            </a:r>
          </a:p>
          <a:p>
            <a:r>
              <a:rPr lang="tr-TR" dirty="0" smtClean="0"/>
              <a:t>RGB </a:t>
            </a:r>
            <a:r>
              <a:rPr lang="tr-TR" dirty="0" err="1" smtClean="0"/>
              <a:t>led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Buzzer</a:t>
            </a:r>
            <a:endParaRPr lang="tr-TR" dirty="0" smtClean="0"/>
          </a:p>
          <a:p>
            <a:r>
              <a:rPr lang="tr-TR" dirty="0" err="1" smtClean="0"/>
              <a:t>Breadboard</a:t>
            </a:r>
            <a:endParaRPr lang="tr-TR" dirty="0" smtClean="0"/>
          </a:p>
          <a:p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 err="1" smtClean="0"/>
              <a:t>uno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Lcd</a:t>
            </a:r>
            <a:r>
              <a:rPr lang="tr-TR" dirty="0" smtClean="0"/>
              <a:t> 2x2 I2c </a:t>
            </a:r>
            <a:r>
              <a:rPr lang="tr-TR" dirty="0" err="1" smtClean="0"/>
              <a:t>smart</a:t>
            </a:r>
            <a:endParaRPr lang="tr-TR" dirty="0" smtClean="0"/>
          </a:p>
          <a:p>
            <a:r>
              <a:rPr lang="tr-TR" dirty="0" err="1" smtClean="0"/>
              <a:t>Jumper</a:t>
            </a:r>
            <a:r>
              <a:rPr lang="tr-TR" dirty="0" smtClean="0"/>
              <a:t> </a:t>
            </a:r>
            <a:r>
              <a:rPr lang="tr-TR" dirty="0" err="1" smtClean="0"/>
              <a:t>cable</a:t>
            </a:r>
            <a:endParaRPr lang="tr-TR" dirty="0" smtClean="0"/>
          </a:p>
          <a:p>
            <a:r>
              <a:rPr lang="tr-TR" dirty="0" err="1" smtClean="0"/>
              <a:t>resistance</a:t>
            </a:r>
            <a:endParaRPr lang="tr-TR" dirty="0"/>
          </a:p>
        </p:txBody>
      </p:sp>
      <p:pic>
        <p:nvPicPr>
          <p:cNvPr id="5" name="4 İçerik Yer Tutucusu" descr="5mm-rgb-led-ortak-katot-4-bacak---mat-572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00892" y="1214422"/>
            <a:ext cx="1714512" cy="1714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5 Resim" descr="mq-135-sensoru-fiyat-550x5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214422"/>
            <a:ext cx="1833546" cy="1833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7 Resim" descr="Arduino_Uno_-_R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92" y="3071810"/>
            <a:ext cx="1785934" cy="1785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9 Resim" descr="arduino-2x16-lcd-ekran-sol-ust-sol-alt-mavi-bj1602a2-2x16-lcd-display-china-30299-10-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5000636"/>
            <a:ext cx="4060827" cy="1740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11" name="10 Resim" descr="buzzer-komponent-samm-416-26-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762008" cy="1143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11 Resim" descr="lm35-nedi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570" y="3429000"/>
            <a:ext cx="1177653" cy="114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tr-TR" dirty="0" smtClean="0"/>
              <a:t>HARDWARE ELEMENTS AND USİNG PURPOSES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1571612"/>
            <a:ext cx="4614866" cy="4554551"/>
          </a:xfr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1800" b="1" dirty="0" smtClean="0"/>
              <a:t>MQ-135</a:t>
            </a:r>
            <a:r>
              <a:rPr lang="tr-TR" sz="1800" dirty="0" smtClean="0"/>
              <a:t> Sensor: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b="1" dirty="0" smtClean="0"/>
              <a:t>MQ-135 </a:t>
            </a:r>
            <a:r>
              <a:rPr lang="tr-TR" sz="1800" dirty="0" err="1" smtClean="0"/>
              <a:t>Gas</a:t>
            </a:r>
            <a:r>
              <a:rPr lang="tr-TR" sz="1800" dirty="0" smtClean="0"/>
              <a:t> </a:t>
            </a:r>
            <a:r>
              <a:rPr lang="tr-TR" sz="1800" dirty="0" err="1" smtClean="0"/>
              <a:t>sensors</a:t>
            </a:r>
            <a:r>
              <a:rPr lang="tr-TR" sz="1800" dirty="0" smtClean="0"/>
              <a:t> </a:t>
            </a:r>
            <a:r>
              <a:rPr lang="tr-TR" sz="1800" dirty="0" err="1" smtClean="0"/>
              <a:t>are</a:t>
            </a:r>
            <a:r>
              <a:rPr lang="tr-TR" sz="1800" dirty="0" smtClean="0"/>
              <a:t> </a:t>
            </a:r>
            <a:r>
              <a:rPr lang="tr-TR" sz="1800" dirty="0" err="1" smtClean="0"/>
              <a:t>used</a:t>
            </a:r>
            <a:r>
              <a:rPr lang="tr-TR" sz="1800" dirty="0" smtClean="0"/>
              <a:t> in </a:t>
            </a:r>
            <a:r>
              <a:rPr lang="tr-TR" sz="1800" dirty="0" err="1" smtClean="0"/>
              <a:t>air</a:t>
            </a:r>
            <a:r>
              <a:rPr lang="tr-TR" sz="1800" dirty="0" smtClean="0"/>
              <a:t> </a:t>
            </a:r>
            <a:r>
              <a:rPr lang="tr-TR" sz="1800" dirty="0" err="1" smtClean="0"/>
              <a:t>quality</a:t>
            </a:r>
            <a:r>
              <a:rPr lang="tr-TR" sz="1800" dirty="0" smtClean="0"/>
              <a:t> </a:t>
            </a:r>
            <a:r>
              <a:rPr lang="tr-TR" sz="1800" dirty="0" err="1" smtClean="0"/>
              <a:t>control</a:t>
            </a:r>
            <a:r>
              <a:rPr lang="tr-TR" sz="1800" dirty="0" smtClean="0"/>
              <a:t> </a:t>
            </a:r>
            <a:r>
              <a:rPr lang="tr-TR" sz="1800" dirty="0" err="1" smtClean="0"/>
              <a:t>equipments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are</a:t>
            </a:r>
            <a:r>
              <a:rPr lang="tr-TR" sz="1800" dirty="0" smtClean="0"/>
              <a:t> </a:t>
            </a:r>
            <a:r>
              <a:rPr lang="tr-TR" sz="1800" dirty="0" err="1" smtClean="0"/>
              <a:t>suitable</a:t>
            </a:r>
            <a:r>
              <a:rPr lang="tr-TR" sz="1800" dirty="0" smtClean="0"/>
              <a:t>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detecting</a:t>
            </a:r>
            <a:r>
              <a:rPr lang="tr-TR" sz="1800" dirty="0" smtClean="0"/>
              <a:t> </a:t>
            </a:r>
            <a:r>
              <a:rPr lang="tr-TR" sz="1800" dirty="0" err="1" smtClean="0"/>
              <a:t>or</a:t>
            </a:r>
            <a:r>
              <a:rPr lang="tr-TR" sz="1800" dirty="0" smtClean="0"/>
              <a:t> </a:t>
            </a:r>
            <a:r>
              <a:rPr lang="tr-TR" sz="1800" dirty="0" err="1" smtClean="0"/>
              <a:t>measuring</a:t>
            </a:r>
            <a:r>
              <a:rPr lang="tr-TR" sz="1800" dirty="0" smtClean="0"/>
              <a:t> of NH3, </a:t>
            </a:r>
            <a:r>
              <a:rPr lang="tr-TR" sz="1800" dirty="0" err="1" smtClean="0"/>
              <a:t>NOx</a:t>
            </a:r>
            <a:r>
              <a:rPr lang="tr-TR" sz="1800" dirty="0" smtClean="0"/>
              <a:t>, </a:t>
            </a:r>
            <a:r>
              <a:rPr lang="tr-TR" sz="1800" dirty="0" err="1" smtClean="0"/>
              <a:t>Alcohol</a:t>
            </a:r>
            <a:r>
              <a:rPr lang="tr-TR" sz="1800" dirty="0" smtClean="0"/>
              <a:t>, Benzene, </a:t>
            </a:r>
            <a:r>
              <a:rPr lang="tr-TR" sz="1800" dirty="0" err="1" smtClean="0"/>
              <a:t>Smoke</a:t>
            </a:r>
            <a:r>
              <a:rPr lang="tr-TR" sz="1800" dirty="0" smtClean="0"/>
              <a:t>, CO2.</a:t>
            </a:r>
          </a:p>
          <a:p>
            <a:r>
              <a:rPr lang="en-US" sz="1800" dirty="0" smtClean="0"/>
              <a:t>sensor settings are set to measure carbon dioxide</a:t>
            </a:r>
          </a:p>
          <a:p>
            <a:r>
              <a:rPr lang="tr-TR" sz="1800" dirty="0" err="1" smtClean="0"/>
              <a:t>Using</a:t>
            </a:r>
            <a:r>
              <a:rPr lang="tr-TR" sz="1800" dirty="0" smtClean="0"/>
              <a:t> </a:t>
            </a:r>
            <a:r>
              <a:rPr lang="tr-TR" sz="1800" dirty="0" err="1" smtClean="0"/>
              <a:t>purpose</a:t>
            </a:r>
            <a:r>
              <a:rPr lang="tr-TR" sz="1800" dirty="0" smtClean="0"/>
              <a:t> of </a:t>
            </a:r>
            <a:r>
              <a:rPr lang="tr-TR" sz="1800" b="1" dirty="0" err="1" smtClean="0"/>
              <a:t>mq</a:t>
            </a:r>
            <a:r>
              <a:rPr lang="tr-TR" sz="1800" b="1" dirty="0" smtClean="0"/>
              <a:t>-135</a:t>
            </a:r>
            <a:r>
              <a:rPr lang="tr-TR" sz="1800" dirty="0" smtClean="0"/>
              <a:t> sensor: </a:t>
            </a:r>
            <a:r>
              <a:rPr lang="en-US" sz="1800" dirty="0" smtClean="0"/>
              <a:t>The carbon dioxide sensor was used to measure the carbon dioxide level in the environment.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tr-TR" sz="1800" dirty="0" smtClean="0"/>
          </a:p>
          <a:p>
            <a:endParaRPr lang="tr-TR" sz="14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7" name="6 Resim" descr="mq-135-sensoru-fiyat-550x5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714488"/>
            <a:ext cx="2476488" cy="2476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sz="1800" b="1" dirty="0" smtClean="0"/>
              <a:t>ARDUİNO UNO MİCROCONTROLLER : </a:t>
            </a:r>
            <a:r>
              <a:rPr lang="tr-TR" sz="1800" dirty="0" err="1" smtClean="0"/>
              <a:t>Arduino</a:t>
            </a:r>
            <a:r>
              <a:rPr lang="tr-TR" sz="1800" dirty="0" smtClean="0"/>
              <a:t> </a:t>
            </a:r>
            <a:r>
              <a:rPr lang="tr-TR" sz="1800" dirty="0" err="1" smtClean="0"/>
              <a:t>Uno</a:t>
            </a:r>
            <a:r>
              <a:rPr lang="tr-TR" sz="1800" dirty="0" smtClean="0"/>
              <a:t> is a </a:t>
            </a:r>
            <a:r>
              <a:rPr lang="tr-TR" sz="1800" dirty="0" err="1" smtClean="0"/>
              <a:t>microcontroller</a:t>
            </a:r>
            <a:r>
              <a:rPr lang="tr-TR" sz="1800" dirty="0" smtClean="0"/>
              <a:t> board </a:t>
            </a:r>
            <a:r>
              <a:rPr lang="tr-TR" sz="1800" dirty="0" err="1" smtClean="0"/>
              <a:t>based</a:t>
            </a:r>
            <a:r>
              <a:rPr lang="tr-TR" sz="1800" dirty="0" smtClean="0"/>
              <a:t> on </a:t>
            </a:r>
            <a:r>
              <a:rPr lang="tr-TR" sz="1800" dirty="0" err="1" smtClean="0"/>
              <a:t>the</a:t>
            </a:r>
            <a:r>
              <a:rPr lang="tr-TR" sz="1800" dirty="0" smtClean="0"/>
              <a:t> ATmega328P </a:t>
            </a:r>
            <a:r>
              <a:rPr lang="tr-TR" sz="1800" dirty="0" err="1" smtClean="0"/>
              <a:t>It</a:t>
            </a:r>
            <a:r>
              <a:rPr lang="tr-TR" sz="1800" dirty="0" smtClean="0"/>
              <a:t> has 14 </a:t>
            </a:r>
            <a:r>
              <a:rPr lang="tr-TR" sz="1800" dirty="0" err="1" smtClean="0"/>
              <a:t>digital</a:t>
            </a:r>
            <a:r>
              <a:rPr lang="tr-TR" sz="1800" dirty="0" smtClean="0"/>
              <a:t> </a:t>
            </a:r>
            <a:r>
              <a:rPr lang="tr-TR" sz="1800" dirty="0" err="1" smtClean="0"/>
              <a:t>input</a:t>
            </a:r>
            <a:r>
              <a:rPr lang="tr-TR" sz="1800" dirty="0" smtClean="0"/>
              <a:t>/</a:t>
            </a:r>
            <a:r>
              <a:rPr lang="tr-TR" sz="1800" dirty="0" err="1" smtClean="0"/>
              <a:t>output</a:t>
            </a:r>
            <a:r>
              <a:rPr lang="tr-TR" sz="1800" dirty="0" smtClean="0"/>
              <a:t> </a:t>
            </a:r>
            <a:r>
              <a:rPr lang="tr-TR" sz="1800" dirty="0" err="1" smtClean="0"/>
              <a:t>pins</a:t>
            </a:r>
            <a:r>
              <a:rPr lang="tr-TR" sz="1800" dirty="0" smtClean="0"/>
              <a:t> (of </a:t>
            </a:r>
            <a:r>
              <a:rPr lang="tr-TR" sz="1800" dirty="0" err="1" smtClean="0"/>
              <a:t>which</a:t>
            </a:r>
            <a:r>
              <a:rPr lang="tr-TR" sz="1800" dirty="0" smtClean="0"/>
              <a:t> 6 can be </a:t>
            </a:r>
            <a:r>
              <a:rPr lang="tr-TR" sz="1800" dirty="0" err="1" smtClean="0"/>
              <a:t>used</a:t>
            </a:r>
            <a:r>
              <a:rPr lang="tr-TR" sz="1800" dirty="0" smtClean="0"/>
              <a:t> as PWM </a:t>
            </a:r>
            <a:r>
              <a:rPr lang="tr-TR" sz="1800" dirty="0" err="1" smtClean="0"/>
              <a:t>outputs</a:t>
            </a:r>
            <a:r>
              <a:rPr lang="tr-TR" sz="1800" dirty="0" smtClean="0"/>
              <a:t>), 6 </a:t>
            </a:r>
            <a:r>
              <a:rPr lang="tr-TR" sz="1800" dirty="0" err="1" smtClean="0"/>
              <a:t>analog</a:t>
            </a:r>
            <a:r>
              <a:rPr lang="tr-TR" sz="1800" dirty="0" smtClean="0"/>
              <a:t> </a:t>
            </a:r>
            <a:r>
              <a:rPr lang="tr-TR" sz="1800" dirty="0" err="1" smtClean="0"/>
              <a:t>inputs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arduino</a:t>
            </a:r>
            <a:r>
              <a:rPr lang="tr-TR" sz="1800" dirty="0" smtClean="0"/>
              <a:t> </a:t>
            </a:r>
            <a:r>
              <a:rPr lang="tr-TR" sz="1800" dirty="0" err="1" smtClean="0"/>
              <a:t>uno</a:t>
            </a:r>
            <a:r>
              <a:rPr lang="tr-TR" sz="1800" dirty="0" smtClean="0"/>
              <a:t> has </a:t>
            </a:r>
            <a:r>
              <a:rPr lang="tr-TR" sz="1800" dirty="0" err="1" smtClean="0"/>
              <a:t>three</a:t>
            </a:r>
            <a:r>
              <a:rPr lang="tr-TR" sz="1800" dirty="0" smtClean="0"/>
              <a:t> </a:t>
            </a:r>
            <a:r>
              <a:rPr lang="tr-TR" sz="1800" dirty="0" err="1" smtClean="0"/>
              <a:t>memory</a:t>
            </a:r>
            <a:r>
              <a:rPr lang="tr-TR" sz="1800" dirty="0" smtClean="0"/>
              <a:t> </a:t>
            </a:r>
            <a:r>
              <a:rPr lang="tr-TR" sz="1800" dirty="0" err="1" smtClean="0"/>
              <a:t>type</a:t>
            </a:r>
            <a:r>
              <a:rPr lang="tr-TR" sz="1800" dirty="0" smtClean="0"/>
              <a:t> (FLASH </a:t>
            </a:r>
            <a:r>
              <a:rPr lang="tr-TR" sz="1800" dirty="0" err="1" smtClean="0"/>
              <a:t>memory</a:t>
            </a:r>
            <a:r>
              <a:rPr lang="tr-TR" sz="1800" dirty="0" smtClean="0"/>
              <a:t>, SRAM, EEEPPROM</a:t>
            </a:r>
            <a:r>
              <a:rPr lang="tr-TR" sz="1400" dirty="0" smtClean="0"/>
              <a:t>)</a:t>
            </a:r>
            <a:endParaRPr lang="tr-TR" sz="1400" dirty="0"/>
          </a:p>
        </p:txBody>
      </p:sp>
      <p:graphicFrame>
        <p:nvGraphicFramePr>
          <p:cNvPr id="8" name="7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FLASH MEMORY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SRAM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EEEPROM</a:t>
                      </a:r>
                      <a:endParaRPr lang="tr-TR" dirty="0"/>
                    </a:p>
                  </a:txBody>
                  <a:tcPr/>
                </a:tc>
              </a:tr>
              <a:tr h="267240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Flash Memory is also called Flash ROM.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Flash stores the application code to be run.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random-access memory (static RAM or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is a type of random-access memory (RAM) that uses latching circuitry (flip-flop) to store each bit.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is volatile memory; data is lost when power is removed.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EEPROM</a:t>
                      </a:r>
                      <a:r>
                        <a:rPr lang="en-US" dirty="0" smtClean="0"/>
                        <a:t> stands for Electrically Erasable Programmable Read-Only Memory. </a:t>
                      </a:r>
                      <a:endParaRPr lang="tr-TR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This memory is non-volatile, which means that the data doesn’t get erased when the board loses power.</a:t>
                      </a:r>
                      <a:endParaRPr lang="tr-TR" dirty="0" smtClean="0"/>
                    </a:p>
                    <a:p>
                      <a:r>
                        <a:rPr lang="tr-T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EEEPROM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memory was used for machine learning data in this project.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b="1" smtClean="0">
                <a:solidFill>
                  <a:schemeClr val="tx1"/>
                </a:solidFill>
              </a:rPr>
              <a:pPr/>
              <a:t>4</a:t>
            </a:fld>
            <a:endParaRPr lang="tr-TR" b="1" dirty="0">
              <a:solidFill>
                <a:schemeClr val="tx1"/>
              </a:solidFill>
            </a:endParaRPr>
          </a:p>
        </p:txBody>
      </p:sp>
      <p:pic>
        <p:nvPicPr>
          <p:cNvPr id="9" name="8 Resim" descr="Arduino_Uno_-_R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900" y="357166"/>
            <a:ext cx="928678" cy="928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85728"/>
            <a:ext cx="6186502" cy="113191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r-TR" sz="3600" dirty="0" smtClean="0"/>
              <a:t>TEMPERATURE SENSOR(LM-35)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/>
              <a:t>the LM35 series are precision integrated-circuit temperature device with an output voltage linearly-proportional to the Centigrade temperature</a:t>
            </a:r>
            <a:endParaRPr lang="tr-TR" sz="1800" dirty="0" smtClean="0"/>
          </a:p>
          <a:p>
            <a:r>
              <a:rPr lang="en-US" sz="1800" dirty="0" smtClean="0"/>
              <a:t>In this project, the values read from </a:t>
            </a:r>
            <a:r>
              <a:rPr lang="en-US" sz="1800" b="1" dirty="0" smtClean="0"/>
              <a:t>the lm35 temperature sensor </a:t>
            </a:r>
            <a:r>
              <a:rPr lang="en-US" sz="1800" dirty="0" smtClean="0"/>
              <a:t>are used to find the appropriate temperature mode by calculating the range level with the code written.</a:t>
            </a:r>
            <a:endParaRPr lang="tr-TR" sz="1800" dirty="0" smtClean="0"/>
          </a:p>
          <a:p>
            <a:r>
              <a:rPr lang="tr-TR" sz="1800" dirty="0" err="1" smtClean="0"/>
              <a:t>Temperature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have</a:t>
            </a:r>
            <a:r>
              <a:rPr lang="tr-TR" sz="1800" dirty="0" smtClean="0"/>
              <a:t> </a:t>
            </a:r>
            <a:r>
              <a:rPr lang="tr-TR" sz="1800" dirty="0" err="1" smtClean="0"/>
              <a:t>three</a:t>
            </a:r>
            <a:r>
              <a:rPr lang="tr-TR" sz="1800" dirty="0" smtClean="0"/>
              <a:t> </a:t>
            </a:r>
            <a:r>
              <a:rPr lang="tr-TR" sz="1800" dirty="0" err="1" smtClean="0"/>
              <a:t>modes</a:t>
            </a:r>
            <a:r>
              <a:rPr lang="tr-TR" sz="1800" dirty="0" smtClean="0"/>
              <a:t>:</a:t>
            </a:r>
          </a:p>
          <a:p>
            <a:pPr lvl="1"/>
            <a:r>
              <a:rPr lang="tr-TR" sz="1400" dirty="0" err="1" smtClean="0"/>
              <a:t>Room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r>
              <a:rPr lang="tr-TR" sz="1400" dirty="0" smtClean="0"/>
              <a:t> </a:t>
            </a:r>
          </a:p>
          <a:p>
            <a:pPr lvl="1"/>
            <a:r>
              <a:rPr lang="tr-TR" sz="1400" dirty="0" err="1" smtClean="0"/>
              <a:t>Fridge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 smtClean="0"/>
          </a:p>
          <a:p>
            <a:pPr lvl="1"/>
            <a:r>
              <a:rPr lang="tr-TR" sz="1400" dirty="0" err="1" smtClean="0"/>
              <a:t>Freezer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5 Resim" descr="lm35-ned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214290"/>
            <a:ext cx="1745280" cy="1098250"/>
          </a:xfrm>
          <a:prstGeom prst="rect">
            <a:avLst/>
          </a:prstGeom>
        </p:spPr>
      </p:pic>
      <p:pic>
        <p:nvPicPr>
          <p:cNvPr id="7" name="6 Resim" descr="Screenshot (4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5" y="3500438"/>
            <a:ext cx="5718193" cy="1781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tx2"/>
                </a:solidFill>
              </a:rPr>
              <a:t>P</a:t>
            </a:r>
            <a:r>
              <a:rPr lang="en-US" sz="2400" dirty="0" err="1" smtClean="0">
                <a:solidFill>
                  <a:schemeClr val="tx2"/>
                </a:solidFill>
              </a:rPr>
              <a:t>urpose</a:t>
            </a:r>
            <a:r>
              <a:rPr lang="en-US" sz="2400" dirty="0" smtClean="0">
                <a:solidFill>
                  <a:schemeClr val="tx2"/>
                </a:solidFill>
              </a:rPr>
              <a:t> of </a:t>
            </a:r>
            <a:r>
              <a:rPr lang="en-US" sz="2400" dirty="0" err="1" smtClean="0">
                <a:solidFill>
                  <a:schemeClr val="tx2"/>
                </a:solidFill>
              </a:rPr>
              <a:t>rgb</a:t>
            </a:r>
            <a:r>
              <a:rPr lang="en-US" sz="2400" dirty="0" smtClean="0">
                <a:solidFill>
                  <a:schemeClr val="tx2"/>
                </a:solidFill>
              </a:rPr>
              <a:t> led in the project  using  give  notification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  <a:r>
              <a:rPr lang="tr-TR" sz="2400" dirty="0" err="1" smtClean="0">
                <a:solidFill>
                  <a:schemeClr val="tx2"/>
                </a:solidFill>
              </a:rPr>
              <a:t>light</a:t>
            </a:r>
            <a:r>
              <a:rPr lang="tr-TR" sz="2400" dirty="0" smtClean="0">
                <a:solidFill>
                  <a:schemeClr val="tx2"/>
                </a:solidFill>
              </a:rPr>
              <a:t> </a:t>
            </a:r>
            <a:br>
              <a:rPr lang="tr-TR" sz="2400" dirty="0" smtClean="0">
                <a:solidFill>
                  <a:schemeClr val="tx2"/>
                </a:solidFill>
              </a:rPr>
            </a:b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40000" lnSpcReduction="20000"/>
          </a:bodyPr>
          <a:lstStyle/>
          <a:p>
            <a:pPr lvl="2">
              <a:buNone/>
            </a:pPr>
            <a:endParaRPr lang="tr-TR" sz="4400" dirty="0" smtClean="0"/>
          </a:p>
          <a:p>
            <a:pPr lvl="2">
              <a:buNone/>
            </a:pPr>
            <a:r>
              <a:rPr lang="tr-TR" sz="4400" dirty="0" smtClean="0"/>
              <a:t>      </a:t>
            </a:r>
            <a:r>
              <a:rPr lang="en-US" sz="4400" dirty="0" smtClean="0"/>
              <a:t>If the </a:t>
            </a:r>
            <a:r>
              <a:rPr lang="tr-TR" sz="4400" dirty="0" err="1" smtClean="0"/>
              <a:t>rgb</a:t>
            </a:r>
            <a:r>
              <a:rPr lang="tr-TR" sz="4400" dirty="0" smtClean="0"/>
              <a:t> </a:t>
            </a:r>
            <a:r>
              <a:rPr lang="tr-TR" sz="4400" dirty="0" err="1" smtClean="0"/>
              <a:t>led</a:t>
            </a:r>
            <a:r>
              <a:rPr lang="tr-TR" sz="4400" dirty="0" smtClean="0"/>
              <a:t> is </a:t>
            </a:r>
            <a:r>
              <a:rPr lang="tr-TR" sz="4400" dirty="0" err="1" smtClean="0"/>
              <a:t>white</a:t>
            </a:r>
            <a:r>
              <a:rPr lang="tr-TR" sz="4400" dirty="0" smtClean="0"/>
              <a:t> </a:t>
            </a:r>
            <a:r>
              <a:rPr lang="tr-TR" sz="4400" dirty="0" err="1" smtClean="0"/>
              <a:t>light</a:t>
            </a:r>
            <a:r>
              <a:rPr lang="tr-TR" sz="4400" dirty="0" smtClean="0"/>
              <a:t>  </a:t>
            </a:r>
            <a:r>
              <a:rPr lang="en-US" sz="4400" dirty="0" smtClean="0"/>
              <a:t>the carbon dioxide level is normal</a:t>
            </a:r>
            <a:r>
              <a:rPr lang="tr-TR" sz="4400" dirty="0" smtClean="0"/>
              <a:t> </a:t>
            </a:r>
          </a:p>
          <a:p>
            <a:pPr lvl="2">
              <a:buNone/>
            </a:pPr>
            <a:endParaRPr lang="tr-TR" dirty="0" smtClean="0"/>
          </a:p>
          <a:p>
            <a:pPr lvl="2">
              <a:buNone/>
            </a:pPr>
            <a:endParaRPr lang="tr-TR" dirty="0"/>
          </a:p>
          <a:p>
            <a:pPr lvl="2">
              <a:buNone/>
            </a:pPr>
            <a:endParaRPr lang="tr-TR" dirty="0" smtClean="0"/>
          </a:p>
          <a:p>
            <a:pPr lvl="2">
              <a:buNone/>
            </a:pPr>
            <a:endParaRPr lang="tr-TR" dirty="0"/>
          </a:p>
          <a:p>
            <a:pPr lvl="2">
              <a:buNone/>
            </a:pPr>
            <a:endParaRPr lang="tr-TR" dirty="0" smtClean="0"/>
          </a:p>
          <a:p>
            <a:pPr lvl="2">
              <a:buNone/>
            </a:pPr>
            <a:endParaRPr lang="tr-TR" dirty="0"/>
          </a:p>
          <a:p>
            <a:pPr lvl="1"/>
            <a:r>
              <a:rPr lang="tr-TR" sz="4700" dirty="0" smtClean="0"/>
              <a:t>        </a:t>
            </a:r>
            <a:r>
              <a:rPr lang="en-US" sz="4700" dirty="0" smtClean="0"/>
              <a:t>If the</a:t>
            </a:r>
            <a:r>
              <a:rPr lang="tr-TR" sz="4700" dirty="0" smtClean="0"/>
              <a:t> </a:t>
            </a:r>
            <a:r>
              <a:rPr lang="tr-TR" sz="4700" dirty="0" err="1" smtClean="0"/>
              <a:t>rgb</a:t>
            </a:r>
            <a:r>
              <a:rPr lang="tr-TR" sz="4700" dirty="0" smtClean="0"/>
              <a:t> </a:t>
            </a:r>
            <a:r>
              <a:rPr lang="tr-TR" sz="4700" dirty="0" err="1" smtClean="0"/>
              <a:t>led</a:t>
            </a:r>
            <a:r>
              <a:rPr lang="tr-TR" sz="4700" dirty="0" smtClean="0"/>
              <a:t> is </a:t>
            </a:r>
            <a:r>
              <a:rPr lang="en-US" sz="4700" dirty="0" smtClean="0"/>
              <a:t>yellow </a:t>
            </a:r>
            <a:r>
              <a:rPr lang="en-US" sz="4700" dirty="0"/>
              <a:t>light </a:t>
            </a:r>
            <a:r>
              <a:rPr lang="en-US" sz="4700" dirty="0" smtClean="0"/>
              <a:t>the </a:t>
            </a:r>
            <a:r>
              <a:rPr lang="en-US" sz="4700" dirty="0"/>
              <a:t>carbon dioxide level is </a:t>
            </a:r>
            <a:r>
              <a:rPr lang="tr-TR" sz="4700" dirty="0" smtClean="0"/>
              <a:t>  </a:t>
            </a:r>
            <a:r>
              <a:rPr lang="en-US" sz="4700" dirty="0" smtClean="0"/>
              <a:t>approaching </a:t>
            </a:r>
            <a:endParaRPr lang="tr-TR" sz="4700" dirty="0" smtClean="0"/>
          </a:p>
          <a:p>
            <a:pPr lvl="1">
              <a:buNone/>
            </a:pPr>
            <a:r>
              <a:rPr lang="tr-TR" sz="4700" dirty="0"/>
              <a:t>	</a:t>
            </a:r>
            <a:r>
              <a:rPr lang="tr-TR" sz="4700" dirty="0" smtClean="0"/>
              <a:t>	      </a:t>
            </a:r>
            <a:r>
              <a:rPr lang="en-US" sz="4700" dirty="0" smtClean="0"/>
              <a:t>the critical level</a:t>
            </a:r>
            <a:r>
              <a:rPr lang="tr-TR" sz="4700" dirty="0" smtClean="0"/>
              <a:t>(1000 </a:t>
            </a:r>
            <a:r>
              <a:rPr lang="tr-TR" sz="4700" dirty="0" err="1" smtClean="0"/>
              <a:t>ppm</a:t>
            </a:r>
            <a:r>
              <a:rPr lang="tr-TR" sz="4700" dirty="0" smtClean="0"/>
              <a:t>)</a:t>
            </a:r>
            <a:r>
              <a:rPr lang="en-US" sz="4700" dirty="0" smtClean="0"/>
              <a:t>.</a:t>
            </a:r>
            <a:endParaRPr lang="tr-TR" sz="4700" dirty="0" smtClean="0"/>
          </a:p>
          <a:p>
            <a:endParaRPr lang="tr-TR" sz="2400" dirty="0"/>
          </a:p>
          <a:p>
            <a:pPr lvl="2"/>
            <a:endParaRPr lang="tr-TR" sz="1600" dirty="0" smtClean="0"/>
          </a:p>
          <a:p>
            <a:pPr lvl="2"/>
            <a:endParaRPr lang="tr-TR" sz="1600" dirty="0"/>
          </a:p>
          <a:p>
            <a:endParaRPr lang="tr-TR" sz="3100" dirty="0" smtClean="0"/>
          </a:p>
          <a:p>
            <a:endParaRPr lang="tr-TR" sz="3100" dirty="0"/>
          </a:p>
          <a:p>
            <a:pPr lvl="3"/>
            <a:endParaRPr lang="tr-TR" sz="1900" dirty="0" smtClean="0"/>
          </a:p>
          <a:p>
            <a:pPr lvl="2">
              <a:buNone/>
            </a:pPr>
            <a:r>
              <a:rPr lang="tr-TR" sz="5200" dirty="0" smtClean="0"/>
              <a:t>  I</a:t>
            </a:r>
            <a:r>
              <a:rPr lang="en-US" sz="5200" dirty="0" smtClean="0"/>
              <a:t>f </a:t>
            </a:r>
            <a:r>
              <a:rPr lang="en-US" sz="5200" dirty="0"/>
              <a:t>the </a:t>
            </a:r>
            <a:r>
              <a:rPr lang="tr-TR" sz="5200" dirty="0" err="1" smtClean="0"/>
              <a:t>rgb</a:t>
            </a:r>
            <a:r>
              <a:rPr lang="tr-TR" sz="5200" dirty="0" smtClean="0"/>
              <a:t> </a:t>
            </a:r>
            <a:r>
              <a:rPr lang="tr-TR" sz="5200" dirty="0" err="1" smtClean="0"/>
              <a:t>led</a:t>
            </a:r>
            <a:r>
              <a:rPr lang="tr-TR" sz="5200" dirty="0" smtClean="0"/>
              <a:t> is </a:t>
            </a:r>
            <a:r>
              <a:rPr lang="tr-TR" sz="5200" dirty="0" err="1" smtClean="0"/>
              <a:t>red</a:t>
            </a:r>
            <a:r>
              <a:rPr lang="tr-TR" sz="5200" dirty="0" smtClean="0"/>
              <a:t> </a:t>
            </a:r>
            <a:r>
              <a:rPr lang="tr-TR" sz="5200" dirty="0" err="1" smtClean="0"/>
              <a:t>light</a:t>
            </a:r>
            <a:r>
              <a:rPr lang="tr-TR" sz="5200" dirty="0" smtClean="0"/>
              <a:t> </a:t>
            </a:r>
            <a:r>
              <a:rPr lang="en-US" sz="5200" dirty="0" smtClean="0"/>
              <a:t>, </a:t>
            </a:r>
            <a:r>
              <a:rPr lang="en-US" sz="5200" dirty="0"/>
              <a:t>the carbon dioxide level is above </a:t>
            </a:r>
            <a:r>
              <a:rPr lang="en-US" sz="5200" dirty="0" smtClean="0"/>
              <a:t>the</a:t>
            </a:r>
            <a:r>
              <a:rPr lang="tr-TR" sz="5200" dirty="0" smtClean="0"/>
              <a:t> </a:t>
            </a:r>
          </a:p>
          <a:p>
            <a:pPr lvl="2">
              <a:buNone/>
            </a:pPr>
            <a:r>
              <a:rPr lang="tr-TR" sz="5200" dirty="0" smtClean="0"/>
              <a:t>  </a:t>
            </a:r>
            <a:r>
              <a:rPr lang="en-US" sz="5200" dirty="0" smtClean="0"/>
              <a:t>critical </a:t>
            </a:r>
            <a:r>
              <a:rPr lang="en-US" sz="5200" dirty="0"/>
              <a:t>level.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1200" dirty="0"/>
          </a:p>
          <a:p>
            <a:endParaRPr lang="tr-TR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> </a:t>
            </a:r>
          </a:p>
          <a:p>
            <a:pPr lvl="2">
              <a:buNone/>
            </a:pPr>
            <a:endParaRPr lang="tr-TR" dirty="0"/>
          </a:p>
          <a:p>
            <a:pPr lvl="2">
              <a:buNone/>
            </a:pPr>
            <a:endParaRPr lang="tr-TR" dirty="0"/>
          </a:p>
        </p:txBody>
      </p:sp>
      <p:pic>
        <p:nvPicPr>
          <p:cNvPr id="4" name="3 Resim" descr="549572212_tn50_0.12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357694"/>
            <a:ext cx="785818" cy="809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6 Resim" descr="led-5mm-sari-seffaf-at-ld-5mm-yc-amber-41497-jpg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000372"/>
            <a:ext cx="825415" cy="857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9" name="8 Resim" descr="beya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1785926"/>
            <a:ext cx="944759" cy="658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000232" y="357166"/>
            <a:ext cx="4572032" cy="10604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BUZZER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1800" dirty="0" smtClean="0"/>
              <a:t>A </a:t>
            </a:r>
            <a:r>
              <a:rPr lang="tr-TR" sz="1800" b="1" dirty="0" err="1" smtClean="0"/>
              <a:t>buzzer</a:t>
            </a:r>
            <a:r>
              <a:rPr lang="tr-TR" sz="1800" dirty="0" smtClean="0"/>
              <a:t> </a:t>
            </a:r>
            <a:r>
              <a:rPr lang="tr-TR" sz="1800" dirty="0" err="1" smtClean="0"/>
              <a:t>or</a:t>
            </a:r>
            <a:r>
              <a:rPr lang="tr-TR" sz="1800" dirty="0" smtClean="0"/>
              <a:t> </a:t>
            </a:r>
            <a:r>
              <a:rPr lang="tr-TR" sz="1800" dirty="0" err="1" smtClean="0"/>
              <a:t>beeper</a:t>
            </a:r>
            <a:r>
              <a:rPr lang="tr-TR" sz="1800" dirty="0" smtClean="0"/>
              <a:t> is an </a:t>
            </a:r>
            <a:r>
              <a:rPr lang="tr-TR" sz="1800" dirty="0" err="1" smtClean="0"/>
              <a:t>audio</a:t>
            </a:r>
            <a:r>
              <a:rPr lang="tr-TR" sz="1800" dirty="0" smtClean="0"/>
              <a:t> </a:t>
            </a:r>
            <a:r>
              <a:rPr lang="tr-TR" sz="1800" dirty="0" err="1" smtClean="0"/>
              <a:t>signalling</a:t>
            </a:r>
            <a:r>
              <a:rPr lang="tr-TR" sz="1800" dirty="0" smtClean="0"/>
              <a:t> device, </a:t>
            </a:r>
            <a:r>
              <a:rPr lang="tr-TR" sz="1800" dirty="0" err="1" smtClean="0"/>
              <a:t>which</a:t>
            </a:r>
            <a:r>
              <a:rPr lang="tr-TR" sz="1800" dirty="0" smtClean="0"/>
              <a:t> </a:t>
            </a:r>
            <a:r>
              <a:rPr lang="tr-TR" sz="1800" dirty="0" err="1" smtClean="0"/>
              <a:t>may</a:t>
            </a:r>
            <a:r>
              <a:rPr lang="tr-TR" sz="1800" dirty="0" smtClean="0"/>
              <a:t> be </a:t>
            </a:r>
            <a:r>
              <a:rPr lang="tr-TR" sz="1800" dirty="0" err="1" smtClean="0"/>
              <a:t>mechanical</a:t>
            </a:r>
            <a:r>
              <a:rPr lang="tr-TR" sz="1800" dirty="0" smtClean="0"/>
              <a:t>, </a:t>
            </a:r>
            <a:r>
              <a:rPr lang="tr-TR" sz="1800" dirty="0" err="1" smtClean="0"/>
              <a:t>electromechanical</a:t>
            </a:r>
            <a:r>
              <a:rPr lang="tr-TR" sz="1800" dirty="0" smtClean="0"/>
              <a:t>, </a:t>
            </a:r>
            <a:r>
              <a:rPr lang="tr-TR" sz="1800" dirty="0" err="1" smtClean="0"/>
              <a:t>or</a:t>
            </a:r>
            <a:r>
              <a:rPr lang="tr-TR" sz="1800" dirty="0" smtClean="0"/>
              <a:t> </a:t>
            </a:r>
            <a:r>
              <a:rPr lang="tr-TR" sz="1800" dirty="0" err="1" smtClean="0"/>
              <a:t>piezoelectric</a:t>
            </a:r>
            <a:r>
              <a:rPr lang="tr-TR" sz="1800" dirty="0" smtClean="0"/>
              <a:t> (</a:t>
            </a:r>
            <a:r>
              <a:rPr lang="tr-TR" sz="1800" dirty="0" err="1" smtClean="0"/>
              <a:t>piezo</a:t>
            </a:r>
            <a:r>
              <a:rPr lang="tr-TR" sz="1800" dirty="0" smtClean="0"/>
              <a:t>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short</a:t>
            </a:r>
            <a:r>
              <a:rPr lang="tr-TR" sz="1800" dirty="0" smtClean="0"/>
              <a:t>).</a:t>
            </a:r>
          </a:p>
          <a:p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purpose</a:t>
            </a:r>
            <a:r>
              <a:rPr lang="tr-TR" sz="1800" dirty="0" smtClean="0"/>
              <a:t> of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b="1" dirty="0" err="1" smtClean="0"/>
              <a:t>buzzer</a:t>
            </a:r>
            <a:r>
              <a:rPr lang="tr-TR" sz="1800" dirty="0" smtClean="0"/>
              <a:t> element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project</a:t>
            </a:r>
            <a:r>
              <a:rPr lang="tr-TR" sz="1800" dirty="0" smtClean="0"/>
              <a:t> is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report</a:t>
            </a:r>
            <a:r>
              <a:rPr lang="tr-TR" sz="1800" dirty="0" smtClean="0"/>
              <a:t> </a:t>
            </a:r>
            <a:r>
              <a:rPr lang="tr-TR" sz="1800" dirty="0" err="1" smtClean="0"/>
              <a:t>that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sensors</a:t>
            </a:r>
            <a:r>
              <a:rPr lang="tr-TR" sz="1800" dirty="0" smtClean="0"/>
              <a:t> </a:t>
            </a:r>
            <a:r>
              <a:rPr lang="tr-TR" sz="1800" dirty="0" err="1" smtClean="0"/>
              <a:t>are</a:t>
            </a:r>
            <a:r>
              <a:rPr lang="tr-TR" sz="1800" dirty="0" smtClean="0"/>
              <a:t> </a:t>
            </a:r>
            <a:r>
              <a:rPr lang="tr-TR" sz="1800" dirty="0" err="1" smtClean="0"/>
              <a:t>measuring</a:t>
            </a:r>
            <a:r>
              <a:rPr lang="tr-TR" sz="1800" dirty="0" smtClean="0"/>
              <a:t> </a:t>
            </a:r>
            <a:r>
              <a:rPr lang="tr-TR" sz="1800" dirty="0" err="1" smtClean="0"/>
              <a:t>incorrectly</a:t>
            </a:r>
            <a:r>
              <a:rPr lang="tr-TR" sz="1800" dirty="0" smtClean="0"/>
              <a:t>.</a:t>
            </a:r>
          </a:p>
          <a:p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carbon</a:t>
            </a:r>
            <a:r>
              <a:rPr lang="tr-TR" sz="1800" dirty="0" smtClean="0"/>
              <a:t> </a:t>
            </a:r>
            <a:r>
              <a:rPr lang="tr-TR" sz="1800" dirty="0" err="1" smtClean="0"/>
              <a:t>dioxide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measures</a:t>
            </a:r>
            <a:r>
              <a:rPr lang="tr-TR" sz="1800" dirty="0" smtClean="0"/>
              <a:t> a </a:t>
            </a:r>
            <a:r>
              <a:rPr lang="tr-TR" sz="1800" dirty="0" err="1" smtClean="0"/>
              <a:t>value</a:t>
            </a:r>
            <a:r>
              <a:rPr lang="tr-TR" sz="1800" dirty="0" smtClean="0"/>
              <a:t> </a:t>
            </a:r>
            <a:r>
              <a:rPr lang="tr-TR" sz="1800" dirty="0" err="1" smtClean="0"/>
              <a:t>less</a:t>
            </a:r>
            <a:r>
              <a:rPr lang="tr-TR" sz="1800" dirty="0" smtClean="0"/>
              <a:t> </a:t>
            </a:r>
            <a:r>
              <a:rPr lang="tr-TR" sz="1800" dirty="0" err="1" smtClean="0"/>
              <a:t>than</a:t>
            </a:r>
            <a:r>
              <a:rPr lang="tr-TR" sz="1800" dirty="0" smtClean="0"/>
              <a:t> 200 </a:t>
            </a:r>
            <a:r>
              <a:rPr lang="tr-TR" sz="1800" dirty="0" err="1" smtClean="0"/>
              <a:t>or</a:t>
            </a:r>
            <a:r>
              <a:rPr lang="tr-TR" sz="1800" dirty="0" smtClean="0"/>
              <a:t> a </a:t>
            </a:r>
            <a:r>
              <a:rPr lang="tr-TR" sz="1800" dirty="0" err="1" smtClean="0"/>
              <a:t>value</a:t>
            </a:r>
            <a:r>
              <a:rPr lang="tr-TR" sz="1800" dirty="0" smtClean="0"/>
              <a:t> </a:t>
            </a:r>
            <a:r>
              <a:rPr lang="tr-TR" sz="1800" dirty="0" err="1" smtClean="0"/>
              <a:t>greater</a:t>
            </a:r>
            <a:r>
              <a:rPr lang="tr-TR" sz="1800" dirty="0" smtClean="0"/>
              <a:t> </a:t>
            </a:r>
            <a:r>
              <a:rPr lang="tr-TR" sz="1800" dirty="0" err="1" smtClean="0"/>
              <a:t>than</a:t>
            </a:r>
            <a:r>
              <a:rPr lang="tr-TR" sz="1800" dirty="0" smtClean="0"/>
              <a:t> 2000, it </a:t>
            </a:r>
            <a:r>
              <a:rPr lang="tr-TR" sz="1800" dirty="0" err="1" smtClean="0"/>
              <a:t>means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error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buzzer</a:t>
            </a:r>
            <a:r>
              <a:rPr lang="tr-TR" sz="1800" dirty="0" smtClean="0"/>
              <a:t> </a:t>
            </a:r>
            <a:r>
              <a:rPr lang="tr-TR" sz="1800" dirty="0" err="1" smtClean="0"/>
              <a:t>gives</a:t>
            </a:r>
            <a:r>
              <a:rPr lang="tr-TR" sz="1800" dirty="0" smtClean="0"/>
              <a:t> a </a:t>
            </a:r>
            <a:r>
              <a:rPr lang="tr-TR" sz="1800" dirty="0" err="1" smtClean="0"/>
              <a:t>warning</a:t>
            </a:r>
            <a:r>
              <a:rPr lang="tr-TR" sz="1800" dirty="0" smtClean="0"/>
              <a:t>.</a:t>
            </a:r>
          </a:p>
          <a:p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temperature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measures</a:t>
            </a:r>
            <a:r>
              <a:rPr lang="tr-TR" sz="1800" dirty="0" smtClean="0"/>
              <a:t> a </a:t>
            </a:r>
            <a:r>
              <a:rPr lang="tr-TR" sz="1800" dirty="0" err="1" smtClean="0"/>
              <a:t>temperature</a:t>
            </a:r>
            <a:r>
              <a:rPr lang="tr-TR" sz="1800" dirty="0" smtClean="0"/>
              <a:t> </a:t>
            </a:r>
            <a:r>
              <a:rPr lang="tr-TR" sz="1800" dirty="0" err="1" smtClean="0"/>
              <a:t>value</a:t>
            </a:r>
            <a:r>
              <a:rPr lang="tr-TR" sz="1800" dirty="0" smtClean="0"/>
              <a:t> </a:t>
            </a:r>
            <a:r>
              <a:rPr lang="tr-TR" sz="1800" dirty="0" err="1" smtClean="0"/>
              <a:t>other</a:t>
            </a:r>
            <a:r>
              <a:rPr lang="tr-TR" sz="1800" dirty="0" smtClean="0"/>
              <a:t> </a:t>
            </a:r>
            <a:r>
              <a:rPr lang="tr-TR" sz="1800" dirty="0" err="1" smtClean="0"/>
              <a:t>than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specified</a:t>
            </a:r>
            <a:r>
              <a:rPr lang="tr-TR" sz="1800" dirty="0" smtClean="0"/>
              <a:t> 3 </a:t>
            </a:r>
            <a:r>
              <a:rPr lang="tr-TR" sz="1800" dirty="0" err="1" smtClean="0"/>
              <a:t>modes</a:t>
            </a:r>
            <a:r>
              <a:rPr lang="tr-TR" sz="1800" dirty="0" smtClean="0"/>
              <a:t>, it </a:t>
            </a:r>
            <a:r>
              <a:rPr lang="tr-TR" sz="1800" dirty="0" err="1" smtClean="0"/>
              <a:t>means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error</a:t>
            </a:r>
            <a:r>
              <a:rPr lang="tr-TR" sz="1800" dirty="0" smtClean="0"/>
              <a:t>,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buzzer</a:t>
            </a:r>
            <a:r>
              <a:rPr lang="tr-TR" sz="1800" dirty="0" smtClean="0"/>
              <a:t> </a:t>
            </a:r>
            <a:r>
              <a:rPr lang="tr-TR" sz="1800" dirty="0" err="1" smtClean="0"/>
              <a:t>gives</a:t>
            </a:r>
            <a:r>
              <a:rPr lang="tr-TR" sz="1800" dirty="0" smtClean="0"/>
              <a:t> a </a:t>
            </a:r>
            <a:r>
              <a:rPr lang="tr-TR" sz="1800" dirty="0" err="1" smtClean="0"/>
              <a:t>warning</a:t>
            </a:r>
            <a:r>
              <a:rPr lang="tr-TR" sz="1800" dirty="0" smtClean="0"/>
              <a:t>.</a:t>
            </a:r>
          </a:p>
          <a:p>
            <a:r>
              <a:rPr lang="en-US" sz="1800" dirty="0" smtClean="0"/>
              <a:t>The only purpose of the buzzer in the project is to </a:t>
            </a:r>
            <a:r>
              <a:rPr lang="en-US" sz="1800" dirty="0" err="1" smtClean="0"/>
              <a:t>notificate</a:t>
            </a:r>
            <a:r>
              <a:rPr lang="en-US" sz="1800" dirty="0" smtClean="0"/>
              <a:t> sensor errors</a:t>
            </a:r>
            <a:r>
              <a:rPr lang="tr-TR" sz="1800" dirty="0" smtClean="0"/>
              <a:t>.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5" name="4 Resim" descr="buzzer-komponent-samm-416-26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206" y="-357214"/>
            <a:ext cx="147638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85728"/>
            <a:ext cx="5829312" cy="113191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tr-TR" dirty="0" smtClean="0"/>
              <a:t>LCD SCREEN I2C </a:t>
            </a:r>
            <a:r>
              <a:rPr lang="tr-TR" dirty="0" err="1" smtClean="0"/>
              <a:t>module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1800" dirty="0" smtClean="0"/>
              <a:t>The purpose of the </a:t>
            </a:r>
            <a:r>
              <a:rPr lang="en-US" sz="1800" b="1" dirty="0" smtClean="0"/>
              <a:t>LCD display </a:t>
            </a:r>
            <a:r>
              <a:rPr lang="en-US" sz="1800" dirty="0" smtClean="0"/>
              <a:t>is to inform the user about the remaining shelf life of fruits and vegetables, the carbon dioxide level and which mode</a:t>
            </a:r>
            <a:r>
              <a:rPr lang="tr-TR" sz="1800" dirty="0" smtClean="0"/>
              <a:t>(</a:t>
            </a:r>
            <a:r>
              <a:rPr lang="tr-TR" sz="1800" dirty="0" err="1" smtClean="0"/>
              <a:t>room</a:t>
            </a:r>
            <a:r>
              <a:rPr lang="tr-TR" sz="1800" dirty="0" smtClean="0"/>
              <a:t>,</a:t>
            </a:r>
            <a:r>
              <a:rPr lang="tr-TR" sz="1800" dirty="0" err="1" smtClean="0"/>
              <a:t>fridge</a:t>
            </a:r>
            <a:r>
              <a:rPr lang="tr-TR" sz="1800" dirty="0" smtClean="0"/>
              <a:t> </a:t>
            </a:r>
            <a:r>
              <a:rPr lang="tr-TR" sz="1800" dirty="0" err="1" smtClean="0"/>
              <a:t>freezer</a:t>
            </a:r>
            <a:r>
              <a:rPr lang="en-US" sz="1800" dirty="0" smtClean="0"/>
              <a:t>.</a:t>
            </a:r>
            <a:r>
              <a:rPr lang="tr-TR" sz="1800" dirty="0" smtClean="0"/>
              <a:t>)</a:t>
            </a:r>
          </a:p>
          <a:p>
            <a:endParaRPr lang="tr-TR" sz="1800" dirty="0" smtClean="0"/>
          </a:p>
          <a:p>
            <a:r>
              <a:rPr lang="tr-TR" sz="2000" dirty="0" smtClean="0"/>
              <a:t>E.g </a:t>
            </a:r>
            <a:r>
              <a:rPr lang="en-US" sz="2000" dirty="0" smtClean="0"/>
              <a:t>The example given contains </a:t>
            </a:r>
            <a:endParaRPr lang="tr-TR" sz="2000" dirty="0" smtClean="0"/>
          </a:p>
          <a:p>
            <a:r>
              <a:rPr lang="en-US" sz="2000" dirty="0" smtClean="0"/>
              <a:t>the information on the screen.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err="1" smtClean="0"/>
              <a:t>Another</a:t>
            </a:r>
            <a:r>
              <a:rPr lang="tr-TR" sz="1800" dirty="0" smtClean="0"/>
              <a:t> </a:t>
            </a:r>
            <a:r>
              <a:rPr lang="tr-TR" sz="1800" dirty="0" err="1" smtClean="0"/>
              <a:t>purpose</a:t>
            </a:r>
            <a:r>
              <a:rPr lang="tr-TR" sz="1800" dirty="0" smtClean="0"/>
              <a:t> of </a:t>
            </a:r>
            <a:r>
              <a:rPr lang="tr-TR" sz="1800" dirty="0" err="1" smtClean="0"/>
              <a:t>the</a:t>
            </a:r>
            <a:r>
              <a:rPr lang="tr-TR" sz="1800" dirty="0" smtClean="0"/>
              <a:t> LCD </a:t>
            </a:r>
            <a:r>
              <a:rPr lang="tr-TR" sz="1800" dirty="0" err="1" smtClean="0"/>
              <a:t>display</a:t>
            </a:r>
            <a:r>
              <a:rPr lang="tr-TR" sz="1800" dirty="0" smtClean="0"/>
              <a:t> is </a:t>
            </a:r>
            <a:r>
              <a:rPr lang="tr-TR" sz="1800" dirty="0" err="1" smtClean="0"/>
              <a:t>notificate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error</a:t>
            </a:r>
            <a:r>
              <a:rPr lang="tr-TR" sz="1800" dirty="0" smtClean="0"/>
              <a:t>.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example</a:t>
            </a:r>
            <a:r>
              <a:rPr lang="tr-TR" sz="1800" dirty="0" smtClean="0"/>
              <a:t>;</a:t>
            </a:r>
            <a:r>
              <a:rPr lang="en-US" sz="1800" dirty="0" smtClean="0"/>
              <a:t> </a:t>
            </a:r>
            <a:r>
              <a:rPr lang="tr-TR" sz="1800" dirty="0" smtClean="0"/>
              <a:t>i</a:t>
            </a:r>
            <a:r>
              <a:rPr lang="en-US" sz="1800" dirty="0" smtClean="0"/>
              <a:t>f the </a:t>
            </a:r>
            <a:r>
              <a:rPr lang="tr-TR" sz="1800" dirty="0" err="1" smtClean="0"/>
              <a:t>mq</a:t>
            </a:r>
            <a:r>
              <a:rPr lang="tr-TR" sz="1800" dirty="0" smtClean="0"/>
              <a:t>-135 </a:t>
            </a:r>
            <a:r>
              <a:rPr lang="tr-TR" sz="1800" dirty="0" err="1" smtClean="0"/>
              <a:t>or</a:t>
            </a:r>
            <a:r>
              <a:rPr lang="tr-TR" sz="1800" dirty="0" smtClean="0"/>
              <a:t> </a:t>
            </a:r>
            <a:r>
              <a:rPr lang="tr-TR" sz="1800" dirty="0" err="1" smtClean="0"/>
              <a:t>temperature</a:t>
            </a:r>
            <a:r>
              <a:rPr lang="tr-TR" sz="1800" dirty="0" smtClean="0"/>
              <a:t> </a:t>
            </a:r>
            <a:r>
              <a:rPr lang="en-US" sz="1800" dirty="0" smtClean="0"/>
              <a:t> sensor measured a value outside the specified range, the sensor error information will be displayed on the screen.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err="1" smtClean="0"/>
              <a:t>İf</a:t>
            </a:r>
            <a:r>
              <a:rPr lang="tr-TR" sz="1800" dirty="0" smtClean="0"/>
              <a:t> </a:t>
            </a:r>
            <a:r>
              <a:rPr lang="tr-TR" sz="1800" dirty="0" err="1" smtClean="0"/>
              <a:t>mq</a:t>
            </a:r>
            <a:r>
              <a:rPr lang="tr-TR" sz="1800" dirty="0" smtClean="0"/>
              <a:t>-135 sensor is </a:t>
            </a:r>
            <a:r>
              <a:rPr lang="tr-TR" sz="1800" dirty="0" err="1" smtClean="0"/>
              <a:t>faulty</a:t>
            </a:r>
            <a:r>
              <a:rPr lang="tr-TR" sz="1800" dirty="0" smtClean="0"/>
              <a:t>                                  &lt;&lt; co2 </a:t>
            </a:r>
            <a:r>
              <a:rPr lang="tr-TR" sz="1800" dirty="0" err="1" smtClean="0"/>
              <a:t>sens</a:t>
            </a:r>
            <a:r>
              <a:rPr lang="tr-TR" sz="1800" dirty="0" smtClean="0"/>
              <a:t> </a:t>
            </a:r>
            <a:r>
              <a:rPr lang="tr-TR" sz="1800" dirty="0" err="1" smtClean="0"/>
              <a:t>error</a:t>
            </a:r>
            <a:r>
              <a:rPr lang="tr-TR" sz="1800" dirty="0" smtClean="0"/>
              <a:t> &gt;&gt;</a:t>
            </a:r>
          </a:p>
          <a:p>
            <a:endParaRPr lang="en-US" sz="1800" dirty="0" smtClean="0"/>
          </a:p>
          <a:p>
            <a:r>
              <a:rPr lang="tr-TR" sz="1800" dirty="0" err="1" smtClean="0"/>
              <a:t>İf</a:t>
            </a:r>
            <a:r>
              <a:rPr lang="tr-TR" sz="1800" dirty="0" smtClean="0"/>
              <a:t> </a:t>
            </a:r>
            <a:r>
              <a:rPr lang="tr-TR" sz="1800" dirty="0" err="1" smtClean="0"/>
              <a:t>temperature</a:t>
            </a:r>
            <a:r>
              <a:rPr lang="tr-TR" sz="1800" dirty="0" smtClean="0"/>
              <a:t>  sensor is </a:t>
            </a:r>
            <a:r>
              <a:rPr lang="tr-TR" sz="1800" dirty="0" err="1" smtClean="0"/>
              <a:t>faulty</a:t>
            </a:r>
            <a:r>
              <a:rPr lang="tr-TR" sz="1800" dirty="0" smtClean="0"/>
              <a:t>                        &lt;&lt; </a:t>
            </a:r>
            <a:r>
              <a:rPr lang="tr-TR" sz="1800" dirty="0" err="1" smtClean="0"/>
              <a:t>temp</a:t>
            </a:r>
            <a:r>
              <a:rPr lang="tr-TR" sz="1800" dirty="0" smtClean="0"/>
              <a:t> </a:t>
            </a:r>
            <a:r>
              <a:rPr lang="tr-TR" sz="1800" dirty="0" err="1" smtClean="0"/>
              <a:t>sens</a:t>
            </a:r>
            <a:r>
              <a:rPr lang="tr-TR" sz="1800" dirty="0" smtClean="0"/>
              <a:t> </a:t>
            </a:r>
            <a:r>
              <a:rPr lang="tr-TR" sz="1800" dirty="0" err="1" smtClean="0"/>
              <a:t>erro</a:t>
            </a:r>
            <a:r>
              <a:rPr lang="tr-TR" sz="1800" dirty="0" smtClean="0"/>
              <a:t> r&gt;&gt; </a:t>
            </a:r>
          </a:p>
          <a:p>
            <a:endParaRPr lang="tr-TR" sz="1800" dirty="0" smtClean="0"/>
          </a:p>
          <a:p>
            <a:r>
              <a:rPr lang="tr-TR" sz="1800" dirty="0" err="1" smtClean="0"/>
              <a:t>İf</a:t>
            </a:r>
            <a:r>
              <a:rPr lang="tr-TR" sz="1800" dirty="0" smtClean="0"/>
              <a:t> </a:t>
            </a:r>
            <a:r>
              <a:rPr lang="tr-TR" sz="1800" dirty="0" err="1" smtClean="0"/>
              <a:t>both</a:t>
            </a:r>
            <a:r>
              <a:rPr lang="tr-TR" sz="1800" dirty="0" smtClean="0"/>
              <a:t> </a:t>
            </a:r>
            <a:r>
              <a:rPr lang="tr-TR" sz="1800" dirty="0" err="1" smtClean="0"/>
              <a:t>are</a:t>
            </a:r>
            <a:r>
              <a:rPr lang="tr-TR" sz="1800" dirty="0" smtClean="0"/>
              <a:t> </a:t>
            </a:r>
            <a:r>
              <a:rPr lang="tr-TR" sz="1800" dirty="0" err="1" smtClean="0"/>
              <a:t>faulty</a:t>
            </a:r>
            <a:r>
              <a:rPr lang="tr-TR" sz="1800" dirty="0" smtClean="0"/>
              <a:t>                                                &lt;&lt; </a:t>
            </a:r>
            <a:r>
              <a:rPr lang="tr-TR" sz="1800" dirty="0" err="1" smtClean="0"/>
              <a:t>all</a:t>
            </a:r>
            <a:r>
              <a:rPr lang="tr-TR" sz="1800" dirty="0" smtClean="0"/>
              <a:t> sensor </a:t>
            </a:r>
            <a:r>
              <a:rPr lang="tr-TR" sz="1800" dirty="0" err="1" smtClean="0"/>
              <a:t>error</a:t>
            </a:r>
            <a:r>
              <a:rPr lang="tr-TR" sz="1800" dirty="0" smtClean="0"/>
              <a:t> &gt;&gt;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tr-TR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7" name="6 Sağ Ok"/>
          <p:cNvSpPr/>
          <p:nvPr/>
        </p:nvSpPr>
        <p:spPr>
          <a:xfrm>
            <a:off x="3143240" y="3643314"/>
            <a:ext cx="478342" cy="270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Sağ Ok"/>
          <p:cNvSpPr/>
          <p:nvPr/>
        </p:nvSpPr>
        <p:spPr>
          <a:xfrm>
            <a:off x="3143240" y="4071942"/>
            <a:ext cx="478342" cy="270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Sağ Ok"/>
          <p:cNvSpPr/>
          <p:nvPr/>
        </p:nvSpPr>
        <p:spPr>
          <a:xfrm>
            <a:off x="3143240" y="4500570"/>
            <a:ext cx="478342" cy="270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9 Resim" descr="arduino-2x16-lcd-ekran-sol-ust-sol-alt-mavi-bj1602a2-2x16-lcd-display-china-30299-10-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357166"/>
            <a:ext cx="2227251" cy="954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17 Resim" descr="WhatsApp Image 2021-05-21 at 18.29.2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736832" y="354629"/>
            <a:ext cx="980619" cy="4310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D2D-4312-4B34-B2FA-6B404D4DD78D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7" name="6 İçerik Yer Tutucusu" descr="Screenshot (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03736"/>
            <a:ext cx="7858180" cy="6022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700</Words>
  <Application>Microsoft Office PowerPoint</Application>
  <PresentationFormat>Ekran Gösterisi (4:3)</PresentationFormat>
  <Paragraphs>291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PROJECT: Microcontrollers Based Product Remaining Shelf Life Estimation</vt:lpstr>
      <vt:lpstr> Hardware elements of the project: </vt:lpstr>
      <vt:lpstr>HARDWARE ELEMENTS AND USİNG PURPOSES</vt:lpstr>
      <vt:lpstr>ARDUİNO UNO MİCROCONTROLLER : Arduino Uno is a microcontroller board based on the ATmega328P It has 14 digital input/output pins (of which 6 can be used as PWM outputs), 6 analog inputs and arduino uno has three memory type (FLASH memory, SRAM, EEEPPROM)</vt:lpstr>
      <vt:lpstr>TEMPERATURE SENSOR(LM-35)</vt:lpstr>
      <vt:lpstr>Purpose of rgb led in the project  using  give  notification light  </vt:lpstr>
      <vt:lpstr>BUZZER</vt:lpstr>
      <vt:lpstr>LCD SCREEN I2C module</vt:lpstr>
      <vt:lpstr>Slayt 9</vt:lpstr>
      <vt:lpstr>Slayt 10</vt:lpstr>
      <vt:lpstr>SOFTWARE PART</vt:lpstr>
      <vt:lpstr>General features of the Remaining shelf life estimation project </vt:lpstr>
      <vt:lpstr>Using of EEEPROM MEMORY</vt:lpstr>
      <vt:lpstr>Slayt 14</vt:lpstr>
      <vt:lpstr>Slayt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SELÇUK</dc:creator>
  <cp:lastModifiedBy>SELÇUK</cp:lastModifiedBy>
  <cp:revision>2</cp:revision>
  <dcterms:created xsi:type="dcterms:W3CDTF">2021-06-05T13:43:06Z</dcterms:created>
  <dcterms:modified xsi:type="dcterms:W3CDTF">2021-06-05T13:48:00Z</dcterms:modified>
</cp:coreProperties>
</file>