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18114-B584-41AB-9FAD-6529EC09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542C8-CC26-4AB3-93B6-1AED8BE0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40CE9-4248-455A-A233-B8034FF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CA5B4-047D-4898-A237-6BEAB9D9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8979-0DEB-43BF-BDFC-118D61B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86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78F5-E8FF-4FAA-86A2-BF71DEC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85A5C-AFAC-4175-AB8C-23A287FC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F69D9-A54F-4A04-A564-A95CC15B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2CD29-26FD-4A11-B55B-FE239D49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7735E-9919-4001-9822-FDA59437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7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3708F-C53F-4D3A-A7C2-3382E5F4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5967F0-DB98-42AC-B126-B9A992BD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0C7BE-E4C9-4771-B838-B685C59C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A5055-552E-46ED-8F6E-880ABDA4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1E5C4-762F-4A38-BC89-0A1DA45B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41E18-236F-41FE-8792-1B3B64C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2A90-BF29-4EF4-9490-1DBAC44C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69C65-B77B-4BA1-94E5-78A48D46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E2463-B7DC-49A8-8F2D-99C815A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3E87E-E7F6-493F-B779-ACCFAAB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5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4AFE6-9453-4D4F-9633-C456B146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056F2-C6CF-4157-8203-41FBB623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CFB79-4486-4B32-B16D-0DD827E1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24383-C4F4-43C9-BAD6-827E870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FEDE4-6376-4C62-B121-BFC951F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1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E785-0480-4670-B297-C7EC5C7B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9CE-A6B3-4A0D-978C-930482FB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7AC138-3623-4C0F-B4FB-8ACB54ED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DB0C7-5A3C-4251-A86D-6C239BC0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81B02-7C1A-4F39-8138-7349751E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657C5-A8BB-4094-B96F-EB129F5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F1D5-7C3C-4F6E-9236-82234090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79E2B-2BA1-44DE-85D3-62C3C429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1A7B0-9008-4ED3-9A28-8A4ADB03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C639B3-4808-423E-8607-BD246CA8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8B6FE3-D33F-4D10-9FE4-BE8EBDC71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D192F3-AA5C-462B-A2AE-B5C652C8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C7CFD6-B51D-4E2F-A63D-2DB935AE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ABAF96-B7D0-432C-BF65-F794230F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DEF66-98E1-4779-BDCC-448F835F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76AE9B-01D2-426A-A170-3570B7BA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8DAC7F-4797-4F04-827F-5699C46C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38A1-48A0-44CC-9F0D-322126E1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8017C-F565-47D1-B2D2-5AB7A7D2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2C5DAF-3038-4B1D-9C08-4D77E00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A4109B-4C02-4AF0-9017-AF4C5D9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7A13-227D-417F-9EB5-21A885AF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DD9C3-6EEF-4C3C-9DAA-B18C0121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247A7-3E21-4B8C-96B5-35A9A7A7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DE17D8-8DA2-43E9-864A-FD4FB5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BBACC-2C73-4436-A5C4-BF804450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9938C-0C92-4B14-B640-C2C9740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BD712-141B-4EBC-A37F-619F7B79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FDFE12-6A6B-4F50-BF0C-BED58D61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9D232-61DD-454E-822D-B75AE75A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1CF29-DA16-47E6-990D-E360151D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9CDC9-9313-4034-A626-EF4ACE0C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AFA4F-4ADB-4E30-9C8F-9561E4F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07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E21211-A95A-4224-90DF-AB0734C7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DA109-B7E4-42F2-A1E3-9623714A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49428-A2C8-44B1-B3B1-81663CF9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CD7A0-BF84-4044-B4DE-6CDD35B6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DA54A-7D0E-4B7C-86AE-B3A3D8586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r>
              <a:rPr lang="de-DE" sz="3600" dirty="0"/>
              <a:t>March Madness Basketball Tournament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3403245"/>
            <a:ext cx="9144000" cy="2759016"/>
          </a:xfrm>
        </p:spPr>
        <p:txBody>
          <a:bodyPr>
            <a:normAutofit fontScale="77500" lnSpcReduction="20000"/>
          </a:bodyPr>
          <a:lstStyle/>
          <a:p>
            <a:r>
              <a:rPr lang="de-DE" sz="2800" u="sng" dirty="0"/>
              <a:t>General Setup:</a:t>
            </a:r>
          </a:p>
          <a:p>
            <a:endParaRPr lang="de-DE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About 350 College Teams </a:t>
            </a:r>
            <a:r>
              <a:rPr lang="de-DE" sz="2000" dirty="0" err="1"/>
              <a:t>play</a:t>
            </a:r>
            <a:r>
              <a:rPr lang="de-DE" sz="2000" dirty="0"/>
              <a:t> 26 (?) </a:t>
            </a:r>
            <a:r>
              <a:rPr lang="de-DE" sz="2000" dirty="0" err="1"/>
              <a:t>games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course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4 (?) </a:t>
            </a:r>
            <a:r>
              <a:rPr lang="de-DE" sz="2000" dirty="0" err="1"/>
              <a:t>Months</a:t>
            </a:r>
            <a:r>
              <a:rPr lang="de-DE" sz="2000" dirty="0"/>
              <a:t> („Season“)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Top 68 Teams </a:t>
            </a:r>
            <a:r>
              <a:rPr lang="de-DE" sz="2000" dirty="0" err="1"/>
              <a:t>advance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Tournament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Tournament Play-Ins: 8 Teams </a:t>
            </a:r>
            <a:r>
              <a:rPr lang="de-DE" sz="2000" dirty="0">
                <a:sym typeface="Wingdings" panose="05000000000000000000" pitchFamily="2" charset="2"/>
              </a:rPr>
              <a:t> 4 </a:t>
            </a:r>
            <a:r>
              <a:rPr lang="de-DE" sz="2000" dirty="0" err="1">
                <a:sym typeface="Wingdings" panose="05000000000000000000" pitchFamily="2" charset="2"/>
              </a:rPr>
              <a:t>elimination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matches</a:t>
            </a:r>
            <a:r>
              <a:rPr lang="de-DE" sz="2000" dirty="0">
                <a:sym typeface="Wingdings" panose="05000000000000000000" pitchFamily="2" charset="2"/>
              </a:rPr>
              <a:t> on neutral </a:t>
            </a:r>
            <a:r>
              <a:rPr lang="de-DE" sz="2000" dirty="0" err="1">
                <a:sym typeface="Wingdings" panose="05000000000000000000" pitchFamily="2" charset="2"/>
              </a:rPr>
              <a:t>court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64 </a:t>
            </a:r>
            <a:r>
              <a:rPr lang="de-DE" sz="2000" dirty="0" err="1">
                <a:sym typeface="Wingdings" panose="05000000000000000000" pitchFamily="2" charset="2"/>
              </a:rPr>
              <a:t>remaining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going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through</a:t>
            </a:r>
            <a:r>
              <a:rPr lang="de-DE" sz="2000" dirty="0">
                <a:sym typeface="Wingdings" panose="05000000000000000000" pitchFamily="2" charset="2"/>
              </a:rPr>
              <a:t> 5 </a:t>
            </a:r>
            <a:r>
              <a:rPr lang="de-DE" sz="2000" dirty="0" err="1">
                <a:sym typeface="Wingdings" panose="05000000000000000000" pitchFamily="2" charset="2"/>
              </a:rPr>
              <a:t>elimination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rounds</a:t>
            </a:r>
            <a:r>
              <a:rPr lang="de-DE" sz="2000" dirty="0">
                <a:sym typeface="Wingdings" panose="05000000000000000000" pitchFamily="2" charset="2"/>
              </a:rPr>
              <a:t> („Finals“)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determine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2 </a:t>
            </a:r>
            <a:r>
              <a:rPr lang="de-DE" sz="2000" dirty="0" err="1">
                <a:sym typeface="Wingdings" panose="05000000000000000000" pitchFamily="2" charset="2"/>
              </a:rPr>
              <a:t>finalists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are</a:t>
            </a:r>
            <a:r>
              <a:rPr lang="de-DE" sz="2000" dirty="0">
                <a:sym typeface="Wingdings" panose="05000000000000000000" pitchFamily="2" charset="2"/>
              </a:rPr>
              <a:t> additional </a:t>
            </a:r>
            <a:r>
              <a:rPr lang="de-DE" sz="2000" dirty="0" err="1">
                <a:sym typeface="Wingdings" panose="05000000000000000000" pitchFamily="2" charset="2"/>
              </a:rPr>
              <a:t>matches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played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invitational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tournaments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typically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stronger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) </a:t>
            </a:r>
            <a:r>
              <a:rPr lang="de-DE" sz="2000" dirty="0" err="1">
                <a:sym typeface="Wingdings" panose="05000000000000000000" pitchFamily="2" charset="2"/>
              </a:rPr>
              <a:t>between</a:t>
            </a:r>
            <a:r>
              <a:rPr lang="de-DE" sz="2000" dirty="0">
                <a:sym typeface="Wingdings" panose="05000000000000000000" pitchFamily="2" charset="2"/>
              </a:rPr>
              <a:t> „Season“ and „Finals“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provide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even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data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more</a:t>
            </a:r>
            <a:r>
              <a:rPr lang="de-DE" sz="2000" dirty="0">
                <a:sym typeface="Wingdings" panose="05000000000000000000" pitchFamily="2" charset="2"/>
              </a:rPr>
              <a:t> impact- and </a:t>
            </a:r>
            <a:r>
              <a:rPr lang="de-DE" sz="2000" dirty="0" err="1">
                <a:sym typeface="Wingdings" panose="05000000000000000000" pitchFamily="2" charset="2"/>
              </a:rPr>
              <a:t>meaningful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data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E9502-C2C6-4E85-B465-716953E3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41" y="1367302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452D4D-95C6-4251-A7F8-D2639C62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45" y="1248354"/>
            <a:ext cx="9096324" cy="511268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C259571-B42F-4F6B-962C-A58A4FC7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207" y="200014"/>
            <a:ext cx="5414838" cy="860754"/>
          </a:xfrm>
        </p:spPr>
        <p:txBody>
          <a:bodyPr>
            <a:normAutofit/>
          </a:bodyPr>
          <a:lstStyle/>
          <a:p>
            <a:r>
              <a:rPr lang="de-DE" sz="3600" dirty="0" err="1"/>
              <a:t>Seeding</a:t>
            </a:r>
            <a:r>
              <a:rPr lang="de-DE" sz="3600" dirty="0"/>
              <a:t> &amp; Brackets:</a:t>
            </a:r>
          </a:p>
        </p:txBody>
      </p:sp>
    </p:spTree>
    <p:extLst>
      <p:ext uri="{BB962C8B-B14F-4D97-AF65-F5344CB8AC3E}">
        <p14:creationId xmlns:p14="http://schemas.microsoft.com/office/powerpoint/2010/main" val="116715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055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189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11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4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693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808" y="200014"/>
            <a:ext cx="7478484" cy="860754"/>
          </a:xfrm>
        </p:spPr>
        <p:txBody>
          <a:bodyPr>
            <a:normAutofit/>
          </a:bodyPr>
          <a:lstStyle/>
          <a:p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did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go</a:t>
            </a:r>
            <a:r>
              <a:rPr lang="de-DE" sz="3600" dirty="0"/>
              <a:t> / </a:t>
            </a:r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did</a:t>
            </a:r>
            <a:r>
              <a:rPr lang="de-DE" sz="3600" dirty="0"/>
              <a:t> </a:t>
            </a:r>
            <a:r>
              <a:rPr lang="de-DE" sz="3600" dirty="0" err="1"/>
              <a:t>we</a:t>
            </a:r>
            <a:r>
              <a:rPr lang="de-DE" sz="3600" dirty="0"/>
              <a:t> find: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3" y="1564720"/>
            <a:ext cx="9813067" cy="4672794"/>
          </a:xfrm>
        </p:spPr>
        <p:txBody>
          <a:bodyPr>
            <a:normAutofit/>
          </a:bodyPr>
          <a:lstStyle/>
          <a:p>
            <a:r>
              <a:rPr lang="de-DE" sz="2000" u="sng" dirty="0">
                <a:sym typeface="Wingdings" panose="05000000000000000000" pitchFamily="2" charset="2"/>
              </a:rPr>
              <a:t>Turns out </a:t>
            </a:r>
            <a:r>
              <a:rPr lang="de-DE" sz="2000" u="sng" dirty="0" err="1">
                <a:sym typeface="Wingdings" panose="05000000000000000000" pitchFamily="2" charset="2"/>
              </a:rPr>
              <a:t>that</a:t>
            </a:r>
            <a:r>
              <a:rPr lang="de-DE" sz="2000" u="sng" dirty="0">
                <a:sym typeface="Wingdings" panose="05000000000000000000" pitchFamily="2" charset="2"/>
              </a:rPr>
              <a:t> College Basketball </a:t>
            </a:r>
            <a:r>
              <a:rPr lang="de-DE" sz="2000" u="sng" dirty="0" err="1">
                <a:sym typeface="Wingdings" panose="05000000000000000000" pitchFamily="2" charset="2"/>
              </a:rPr>
              <a:t>is</a:t>
            </a:r>
            <a:r>
              <a:rPr lang="de-DE" sz="2000" u="sng" dirty="0">
                <a:sym typeface="Wingdings" panose="05000000000000000000" pitchFamily="2" charset="2"/>
              </a:rPr>
              <a:t> not so </a:t>
            </a:r>
            <a:r>
              <a:rPr lang="de-DE" sz="2000" u="sng" dirty="0" err="1">
                <a:sym typeface="Wingdings" panose="05000000000000000000" pitchFamily="2" charset="2"/>
              </a:rPr>
              <a:t>easily</a:t>
            </a:r>
            <a:r>
              <a:rPr lang="de-DE" sz="2000" u="sng" dirty="0">
                <a:sym typeface="Wingdings" panose="05000000000000000000" pitchFamily="2" charset="2"/>
              </a:rPr>
              <a:t> </a:t>
            </a:r>
            <a:r>
              <a:rPr lang="de-DE" sz="2000" u="sng" dirty="0" err="1">
                <a:sym typeface="Wingdings" panose="05000000000000000000" pitchFamily="2" charset="2"/>
              </a:rPr>
              <a:t>predictable</a:t>
            </a:r>
            <a:r>
              <a:rPr lang="de-DE" sz="2000" u="sng" dirty="0">
                <a:sym typeface="Wingdings" panose="05000000000000000000" pitchFamily="2" charset="2"/>
              </a:rPr>
              <a:t>:</a:t>
            </a:r>
          </a:p>
          <a:p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Roster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College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change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lot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year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year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nature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Teams </a:t>
            </a:r>
            <a:r>
              <a:rPr lang="de-DE" sz="2000" dirty="0" err="1">
                <a:sym typeface="Wingdings" panose="05000000000000000000" pitchFamily="2" charset="2"/>
              </a:rPr>
              <a:t>play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against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small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portion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all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, so </a:t>
            </a:r>
            <a:r>
              <a:rPr lang="de-DE" sz="2000" dirty="0" err="1">
                <a:sym typeface="Wingdings" panose="05000000000000000000" pitchFamily="2" charset="2"/>
              </a:rPr>
              <a:t>having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un</a:t>
            </a:r>
            <a:r>
              <a:rPr lang="de-DE" sz="2000" dirty="0">
                <a:sym typeface="Wingdings" panose="05000000000000000000" pitchFamily="2" charset="2"/>
              </a:rPr>
              <a:t>)favorable match-</a:t>
            </a:r>
            <a:r>
              <a:rPr lang="de-DE" sz="2000" dirty="0" err="1">
                <a:sym typeface="Wingdings" panose="05000000000000000000" pitchFamily="2" charset="2"/>
              </a:rPr>
              <a:t>ups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skew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perceived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strength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during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„Season“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u="sng" dirty="0" err="1">
                <a:sym typeface="Wingdings" panose="05000000000000000000" pitchFamily="2" charset="2"/>
              </a:rPr>
              <a:t>Conclusions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The </a:t>
            </a:r>
            <a:r>
              <a:rPr lang="de-DE" sz="2000" dirty="0" err="1">
                <a:sym typeface="Wingdings" panose="05000000000000000000" pitchFamily="2" charset="2"/>
              </a:rPr>
              <a:t>fact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didn‘t</a:t>
            </a:r>
            <a:r>
              <a:rPr lang="de-DE" sz="2000" dirty="0">
                <a:sym typeface="Wingdings" panose="05000000000000000000" pitchFamily="2" charset="2"/>
              </a:rPr>
              <a:t> find </a:t>
            </a:r>
            <a:r>
              <a:rPr lang="de-DE" sz="2000" dirty="0" err="1">
                <a:sym typeface="Wingdings" panose="05000000000000000000" pitchFamily="2" charset="2"/>
              </a:rPr>
              <a:t>any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obvious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correlation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doesn‘t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mean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can‘t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some</a:t>
            </a:r>
            <a:r>
              <a:rPr lang="de-DE" sz="2000" dirty="0">
                <a:sym typeface="Wingdings" panose="05000000000000000000" pitchFamily="2" charset="2"/>
              </a:rPr>
              <a:t> – </a:t>
            </a:r>
            <a:r>
              <a:rPr lang="de-DE" sz="2000" dirty="0" err="1">
                <a:sym typeface="Wingdings" panose="05000000000000000000" pitchFamily="2" charset="2"/>
              </a:rPr>
              <a:t>actually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groups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have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been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based</a:t>
            </a:r>
            <a:r>
              <a:rPr lang="de-DE" sz="2000" dirty="0">
                <a:sym typeface="Wingdings" panose="05000000000000000000" pitchFamily="2" charset="2"/>
              </a:rPr>
              <a:t> on </a:t>
            </a:r>
            <a:r>
              <a:rPr lang="de-DE" sz="2000" dirty="0" err="1">
                <a:sym typeface="Wingdings" panose="05000000000000000000" pitchFamily="2" charset="2"/>
              </a:rPr>
              <a:t>Machine</a:t>
            </a:r>
            <a:r>
              <a:rPr lang="de-DE" sz="2000" dirty="0">
                <a:sym typeface="Wingdings" panose="05000000000000000000" pitchFamily="2" charset="2"/>
              </a:rPr>
              <a:t> Learning </a:t>
            </a:r>
            <a:r>
              <a:rPr lang="de-DE" sz="2000" dirty="0" err="1">
                <a:sym typeface="Wingdings" panose="05000000000000000000" pitchFamily="2" charset="2"/>
              </a:rPr>
              <a:t>tools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past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which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predicted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quite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well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thanks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luck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quality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Would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cool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look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further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, but </a:t>
            </a:r>
            <a:r>
              <a:rPr lang="de-DE" sz="2000" dirty="0" err="1">
                <a:sym typeface="Wingdings" panose="05000000000000000000" pitchFamily="2" charset="2"/>
              </a:rPr>
              <a:t>currently</a:t>
            </a:r>
            <a:r>
              <a:rPr lang="de-DE" sz="2000" dirty="0"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sym typeface="Wingdings" panose="05000000000000000000" pitchFamily="2" charset="2"/>
              </a:rPr>
              <a:t>our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skill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range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423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March Madness Basketball Tournament</vt:lpstr>
      <vt:lpstr>Seeding &amp; Brackets:</vt:lpstr>
      <vt:lpstr>PowerPoint-Präsentation</vt:lpstr>
      <vt:lpstr>PowerPoint-Präsentation</vt:lpstr>
      <vt:lpstr>PowerPoint-Präsentation</vt:lpstr>
      <vt:lpstr>PowerPoint-Präsentation</vt:lpstr>
      <vt:lpstr>How did it go / what did we find: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Madness Basketball Tournament</dc:title>
  <dc:creator>Martin Erhardt</dc:creator>
  <cp:lastModifiedBy>Martin Erhardt</cp:lastModifiedBy>
  <cp:revision>3</cp:revision>
  <dcterms:created xsi:type="dcterms:W3CDTF">2022-02-25T11:29:07Z</dcterms:created>
  <dcterms:modified xsi:type="dcterms:W3CDTF">2022-02-25T13:17:46Z</dcterms:modified>
</cp:coreProperties>
</file>