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774F-CBEE-47C9-B6EE-B2043E12A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27A89-65AF-4CEB-824A-F3FB204A7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35D65-7541-43D3-984F-C7A5B1C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5059-1F05-4A59-B654-EC71B5518ED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1452-D827-4C68-ADC0-BC845FDE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9DED0-C72C-4EE8-BA2B-D25D6611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9A28-A809-468E-B302-5B7AC1FA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5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BB70-34C6-4D89-A7E9-170D3416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B5ABB-F511-4025-8364-1DFE0775E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94C9D-369E-48CF-912F-0E4FDCED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5059-1F05-4A59-B654-EC71B5518ED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9AD11-6214-4D9F-A9AA-4854F6EC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55BD1-72CF-4B70-9BC6-376D214D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9A28-A809-468E-B302-5B7AC1FA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6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15D929-2F25-4DD3-B424-8BC28CA2F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7B3EF-C365-423A-BB2B-B9955F7DC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18D08-91F8-4CA1-BF02-ABC96818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5059-1F05-4A59-B654-EC71B5518ED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C7845-26D1-4784-BF68-0371D74E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B4539-FC64-44DA-BA1C-E688C5FD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9A28-A809-468E-B302-5B7AC1FA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8894-BBB3-49D3-88E5-A1AFA838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BFA35-40AB-49CE-A499-2EA46FB2E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4CA6C-D570-4602-86A7-0E12066D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5059-1F05-4A59-B654-EC71B5518ED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D4F80-6ACD-4F79-9514-72B5BDB5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DBB9C-E9FB-4BFD-91C2-755C330A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9A28-A809-468E-B302-5B7AC1FA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5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684B-EA6C-4524-8D3E-FEE0EA0E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DD68C-744B-4F76-BDCF-4375C4EF1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D33B0-B5B2-4236-8CF2-72AAA0BD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5059-1F05-4A59-B654-EC71B5518ED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3A3EB-A602-4ABD-BF7C-82390265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ADA75-3EA4-420B-801D-9334B73F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9A28-A809-468E-B302-5B7AC1FA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5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BFAA-75A2-4754-AE9B-AD8E2B6E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E98C7-F1EC-4CB0-BBA3-2333900AC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34BBD-04BF-48CE-9378-6EA2D2A9A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B2B77-EFBF-47A3-AD38-97B5133C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5059-1F05-4A59-B654-EC71B5518ED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DE4AF-0D5A-4174-BDE2-93666A2B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9ED86-EC24-49B8-ACD1-B5B40A86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9A28-A809-468E-B302-5B7AC1FA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6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EF3B-B8F1-43E8-8C0E-542721A8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13297-9D02-4D7C-872E-29C958FBA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6FED4-7540-4ED4-9FBD-B758B0200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03AC7-54AB-4616-A98D-95F11E8D6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612F33-56D9-4E55-9C0E-1300340EA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4B661-6E21-4025-8A9E-1D8DED23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5059-1F05-4A59-B654-EC71B5518ED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B9CD5-8062-45AC-B1E0-231DC6A6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6B48C-50FA-4D44-A541-37FD7B3C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9A28-A809-468E-B302-5B7AC1FA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8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08AF-F677-4546-A9BA-32FA9403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CB0E8-907D-416D-A5DD-A11C3597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5059-1F05-4A59-B654-EC71B5518ED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21837-B454-427F-B48F-E617BA19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0AF1B-E94F-4963-AA44-D6BD49B9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9A28-A809-468E-B302-5B7AC1FA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6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0B05F-ADD8-428C-9CE7-B7B98AC7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5059-1F05-4A59-B654-EC71B5518ED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6F81C-3EAB-4E15-A539-B10BE3D3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EC0D5-22ED-41FC-AF67-6D6069A5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9A28-A809-468E-B302-5B7AC1FA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9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F785-0F76-4ABC-8E76-CFE77FE6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D09E-23BA-48F9-BABB-F392201AA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3FBF2-F3CA-42E2-819A-1D683684F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EFEDD-4D85-4812-AB12-2E3D4DC4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5059-1F05-4A59-B654-EC71B5518ED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5CB7A-B364-4B2F-989A-673BE0F1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D9D6B-B3EE-4EEC-863E-30FECB3B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9A28-A809-468E-B302-5B7AC1FA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6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1E2D-6EE4-4272-9203-C3211B03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BD7B3-85D7-4139-933C-9CC3B2520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D6673-BB77-4AAD-ACD6-4B200C697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804BF-2F16-416B-A448-29EC2D44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5059-1F05-4A59-B654-EC71B5518ED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F99C2-A681-4E72-B1BA-7301CC38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54409-7D54-450D-999A-ACC21BB2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9A28-A809-468E-B302-5B7AC1FA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1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1C464-685F-48E5-81F9-1968704A4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33E9-AB3C-434A-97DD-A4273D925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7D21D-0751-434D-8E4D-FA1C5BE76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45059-1F05-4A59-B654-EC71B5518ED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43750-3B16-4C63-A7D6-A0AFF6D92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5B0DD-9938-4451-AD74-F76CE3E59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C9A28-A809-468E-B302-5B7AC1FA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6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BB8C-6B90-4894-B88C-7AE9B710D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SIMULATION RESULTS FOR ICEM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F1809-1CF7-40A4-9605-8F0FAE8A4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b="1" dirty="0"/>
          </a:p>
          <a:p>
            <a:pPr algn="r"/>
            <a:endParaRPr lang="en-US" b="1" dirty="0"/>
          </a:p>
          <a:p>
            <a:pPr algn="r"/>
            <a:r>
              <a:rPr lang="en-US" b="1" dirty="0"/>
              <a:t>Özgür - Hande</a:t>
            </a:r>
          </a:p>
        </p:txBody>
      </p:sp>
    </p:spTree>
    <p:extLst>
      <p:ext uri="{BB962C8B-B14F-4D97-AF65-F5344CB8AC3E}">
        <p14:creationId xmlns:p14="http://schemas.microsoft.com/office/powerpoint/2010/main" val="96751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7E48-BB04-4F68-9524-AEB3F6D4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Failure of A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5ABC1-8D70-418F-B827-1E904D8D2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18581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7E48-BB04-4F68-9524-AEB3F6D4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 Operation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8875B9-CEBA-45B0-9D7E-642B4EC7F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86891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7E48-BB04-4F68-9524-AEB3F6D4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Failure of a Single Coil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9BA973-5097-47F8-8AB5-55A318AF2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8344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7E48-BB04-4F68-9524-AEB3F6D4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Failure of A Phase (In A Module)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D6F9AD-C11A-4C5A-A2D6-2E4C973B4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50501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7E48-BB04-4F68-9524-AEB3F6D4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Failure of A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29B46E-C629-4D28-9F4D-3C9CA7671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151800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7E48-BB04-4F68-9524-AEB3F6D4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 Operation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743653-160A-47A6-B4AE-1FC4CD1AF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129839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7E48-BB04-4F68-9524-AEB3F6D4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Failure of a Single Coil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2342F0-34C1-4BA0-B459-A5680525E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061050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7E48-BB04-4F68-9524-AEB3F6D4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Failure of A Phase (In A Module)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E3BF8B-9D62-4406-B1C7-372D5CC0B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872214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7E48-BB04-4F68-9524-AEB3F6D4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Failure of A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6A11F-6ADA-4231-AE05-5B51C927F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202330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7E48-BB04-4F68-9524-AEB3F6D4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 Operation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70C690-FF5E-4EE6-8D1F-0F4DCD061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85808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0164-8729-4D48-BEC8-7E242E4B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5C59B-CC0D-4F2A-9750-8DF7E9BD1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Phase currents</a:t>
            </a:r>
          </a:p>
          <a:p>
            <a:r>
              <a:rPr lang="en-US" dirty="0"/>
              <a:t>Induced phase voltages</a:t>
            </a:r>
          </a:p>
          <a:p>
            <a:r>
              <a:rPr lang="en-US" dirty="0"/>
              <a:t>Flux linkages</a:t>
            </a:r>
          </a:p>
          <a:p>
            <a:r>
              <a:rPr lang="en-US" dirty="0"/>
              <a:t>Torque</a:t>
            </a:r>
          </a:p>
          <a:p>
            <a:r>
              <a:rPr lang="en-US" dirty="0"/>
              <a:t>Electrical and mechanical power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Under:</a:t>
            </a:r>
          </a:p>
          <a:p>
            <a:r>
              <a:rPr lang="en-US" dirty="0"/>
              <a:t>Normal operation</a:t>
            </a:r>
          </a:p>
          <a:p>
            <a:r>
              <a:rPr lang="en-US" dirty="0"/>
              <a:t>Failure of a single coil</a:t>
            </a:r>
          </a:p>
          <a:p>
            <a:r>
              <a:rPr lang="en-US" dirty="0"/>
              <a:t>Failure of a phase in a module</a:t>
            </a:r>
          </a:p>
          <a:p>
            <a:r>
              <a:rPr lang="en-US" dirty="0"/>
              <a:t>Failure of a module</a:t>
            </a:r>
          </a:p>
        </p:txBody>
      </p:sp>
    </p:spTree>
    <p:extLst>
      <p:ext uri="{BB962C8B-B14F-4D97-AF65-F5344CB8AC3E}">
        <p14:creationId xmlns:p14="http://schemas.microsoft.com/office/powerpoint/2010/main" val="1430101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7E48-BB04-4F68-9524-AEB3F6D4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Failure of a Single Coil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DAD25-486E-4CC7-A2D5-91760D180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574200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7E48-BB04-4F68-9524-AEB3F6D4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Failure of A Phase (In A Module)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485ED-C52B-4D66-820C-F1EF147EA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028666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7E48-BB04-4F68-9524-AEB3F6D4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Failure of A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C5E602-59B1-4AB1-9859-9A9F12056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08778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7E48-BB04-4F68-9524-AEB3F6D4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 Operation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9452D9-049D-414E-863D-5C27FB2CE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57039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7E48-BB04-4F68-9524-AEB3F6D4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Failure of a Single Coil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4005FC-1B9D-408D-95FF-C4C6B393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85032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7E48-BB04-4F68-9524-AEB3F6D4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Failure of A Phase (In A Module)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BC7752-5486-48E9-9548-9FEEF8E1F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47549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7E48-BB04-4F68-9524-AEB3F6D4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Failure of A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6158C3-A46D-45C7-835D-AB97DB8A5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1839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7E48-BB04-4F68-9524-AEB3F6D4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 Operation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FDF340-9829-4429-A3E3-CFD2BE7F6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57179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7E48-BB04-4F68-9524-AEB3F6D4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Failure of a Single Coil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3ACBF-9A8A-4196-B0B2-F7D8B1137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92958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7E48-BB04-4F68-9524-AEB3F6D4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Failure of A Phase (In A Module)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49DB3-2AD0-4247-97AF-E13F7B27B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84875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141</Words>
  <Application>Microsoft Office PowerPoint</Application>
  <PresentationFormat>Widescreen</PresentationFormat>
  <Paragraphs>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SIMULATION RESULTS FOR ICEM 2018</vt:lpstr>
      <vt:lpstr>Parameters</vt:lpstr>
      <vt:lpstr>Normal Operation</vt:lpstr>
      <vt:lpstr>Failure of a Single Coil</vt:lpstr>
      <vt:lpstr>Failure of A Phase (In A Module)</vt:lpstr>
      <vt:lpstr>Failure of A Module</vt:lpstr>
      <vt:lpstr>Normal Operation</vt:lpstr>
      <vt:lpstr>Failure of a Single Coil</vt:lpstr>
      <vt:lpstr>Failure of A Phase (In A Module)</vt:lpstr>
      <vt:lpstr>Failure of A Module</vt:lpstr>
      <vt:lpstr>Normal Operation</vt:lpstr>
      <vt:lpstr>Failure of a Single Coil</vt:lpstr>
      <vt:lpstr>Failure of A Phase (In A Module)</vt:lpstr>
      <vt:lpstr>Failure of A Module</vt:lpstr>
      <vt:lpstr>Normal Operation</vt:lpstr>
      <vt:lpstr>Failure of a Single Coil</vt:lpstr>
      <vt:lpstr>Failure of A Phase (In A Module)</vt:lpstr>
      <vt:lpstr>Failure of A Module</vt:lpstr>
      <vt:lpstr>Normal Operation</vt:lpstr>
      <vt:lpstr>Failure of a Single Coil</vt:lpstr>
      <vt:lpstr>Failure of A Phase (In A Module)</vt:lpstr>
      <vt:lpstr>Failure of A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RESULTS FOR ICEM 2018</dc:title>
  <dc:creator>Goksenin Hande Bayazit</dc:creator>
  <cp:lastModifiedBy>Goksenin Hande Bayazit</cp:lastModifiedBy>
  <cp:revision>2</cp:revision>
  <dcterms:created xsi:type="dcterms:W3CDTF">2018-03-18T21:08:12Z</dcterms:created>
  <dcterms:modified xsi:type="dcterms:W3CDTF">2018-03-18T21:18:06Z</dcterms:modified>
</cp:coreProperties>
</file>