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5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8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9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0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32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56"/>
  </p:notesMasterIdLst>
  <p:sldIdLst>
    <p:sldId id="256" r:id="rId5"/>
    <p:sldId id="278" r:id="rId6"/>
    <p:sldId id="279" r:id="rId7"/>
    <p:sldId id="280" r:id="rId8"/>
    <p:sldId id="282" r:id="rId9"/>
    <p:sldId id="284" r:id="rId10"/>
    <p:sldId id="285" r:id="rId11"/>
    <p:sldId id="286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11" r:id="rId37"/>
    <p:sldId id="355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56" r:id="rId50"/>
    <p:sldId id="325" r:id="rId51"/>
    <p:sldId id="326" r:id="rId52"/>
    <p:sldId id="357" r:id="rId53"/>
    <p:sldId id="328" r:id="rId54"/>
    <p:sldId id="277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7CE"/>
    <a:srgbClr val="27CED7"/>
    <a:srgbClr val="27BAD3"/>
    <a:srgbClr val="2695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56921" autoAdjust="0"/>
  </p:normalViewPr>
  <p:slideViewPr>
    <p:cSldViewPr snapToGrid="0">
      <p:cViewPr varScale="1">
        <p:scale>
          <a:sx n="46" d="100"/>
          <a:sy n="46" d="100"/>
        </p:scale>
        <p:origin x="2098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D5F8F-C616-4EA7-BD32-E221BDE20E6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49426B-E09E-4F19-BBFE-AC4F13DFC124}">
      <dgm:prSet/>
      <dgm:spPr/>
      <dgm:t>
        <a:bodyPr/>
        <a:lstStyle/>
        <a:p>
          <a:r>
            <a:rPr lang="tr-TR" dirty="0">
              <a:latin typeface="Arial" panose="020B0604020202020204" pitchFamily="34" charset="0"/>
              <a:cs typeface="Arial" panose="020B0604020202020204" pitchFamily="34" charset="0"/>
            </a:rPr>
            <a:t>Giriş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46C022-5D65-4CE3-9D15-D64DE8DA2233}" type="parTrans" cxnId="{E10EA297-37C3-4209-AA45-EB749F41FB88}">
      <dgm:prSet/>
      <dgm:spPr/>
      <dgm:t>
        <a:bodyPr/>
        <a:lstStyle/>
        <a:p>
          <a:endParaRPr lang="en-US"/>
        </a:p>
      </dgm:t>
    </dgm:pt>
    <dgm:pt modelId="{BEDAE84F-6B03-44B9-BD88-B8F1BDC5AA72}" type="sibTrans" cxnId="{E10EA297-37C3-4209-AA45-EB749F41FB88}">
      <dgm:prSet/>
      <dgm:spPr/>
      <dgm:t>
        <a:bodyPr/>
        <a:lstStyle/>
        <a:p>
          <a:endParaRPr lang="en-US"/>
        </a:p>
      </dgm:t>
    </dgm:pt>
    <dgm:pt modelId="{5DD09C27-E0B3-4434-B385-18AC19B64303}">
      <dgm:prSet/>
      <dgm:spPr>
        <a:ln>
          <a:solidFill>
            <a:srgbClr val="2695CA"/>
          </a:solidFill>
        </a:ln>
      </dgm:spPr>
      <dgm:t>
        <a:bodyPr/>
        <a:lstStyle/>
        <a:p>
          <a:r>
            <a:rPr lang="tr-TR" dirty="0">
              <a:latin typeface="Arial" panose="020B0604020202020204" pitchFamily="34" charset="0"/>
              <a:cs typeface="Arial" panose="020B0604020202020204" pitchFamily="34" charset="0"/>
            </a:rPr>
            <a:t>Event-B &amp; Rodin’de Modelleme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47A5B6-DDDA-42BB-8CD2-971FD07E9149}" type="parTrans" cxnId="{E6747EC3-0945-4EDC-8239-30E0E813FB37}">
      <dgm:prSet/>
      <dgm:spPr/>
      <dgm:t>
        <a:bodyPr/>
        <a:lstStyle/>
        <a:p>
          <a:endParaRPr lang="en-US"/>
        </a:p>
      </dgm:t>
    </dgm:pt>
    <dgm:pt modelId="{7EA26219-1413-4CF2-8391-5E6133FF048D}" type="sibTrans" cxnId="{E6747EC3-0945-4EDC-8239-30E0E813FB37}">
      <dgm:prSet/>
      <dgm:spPr/>
      <dgm:t>
        <a:bodyPr/>
        <a:lstStyle/>
        <a:p>
          <a:endParaRPr lang="en-US"/>
        </a:p>
      </dgm:t>
    </dgm:pt>
    <dgm:pt modelId="{CD32C69C-349C-411F-A90F-07F7B99AAD67}">
      <dgm:prSet/>
      <dgm:spPr/>
      <dgm:t>
        <a:bodyPr/>
        <a:lstStyle/>
        <a:p>
          <a:r>
            <a:rPr lang="tr-TR" dirty="0">
              <a:latin typeface="Arial" panose="020B0604020202020204" pitchFamily="34" charset="0"/>
              <a:cs typeface="Arial" panose="020B0604020202020204" pitchFamily="34" charset="0"/>
            </a:rPr>
            <a:t>Doğrulama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278C1F-62D0-41AF-AAC3-C09915EDE48D}" type="parTrans" cxnId="{B4DA9277-DEB9-4A32-8595-AEA1EA922671}">
      <dgm:prSet/>
      <dgm:spPr/>
      <dgm:t>
        <a:bodyPr/>
        <a:lstStyle/>
        <a:p>
          <a:endParaRPr lang="en-US"/>
        </a:p>
      </dgm:t>
    </dgm:pt>
    <dgm:pt modelId="{CDE2F3EC-C4DE-4034-AA77-842D0381BA42}" type="sibTrans" cxnId="{B4DA9277-DEB9-4A32-8595-AEA1EA922671}">
      <dgm:prSet/>
      <dgm:spPr/>
      <dgm:t>
        <a:bodyPr/>
        <a:lstStyle/>
        <a:p>
          <a:endParaRPr lang="en-US"/>
        </a:p>
      </dgm:t>
    </dgm:pt>
    <dgm:pt modelId="{8668E881-58DE-4C77-B8BA-C6D41B2E697A}">
      <dgm:prSet/>
      <dgm:spPr>
        <a:solidFill>
          <a:srgbClr val="27CED7"/>
        </a:solidFill>
      </dgm:spPr>
      <dgm:t>
        <a:bodyPr/>
        <a:lstStyle/>
        <a:p>
          <a:r>
            <a:rPr lang="tr-TR" dirty="0">
              <a:latin typeface="Arial" panose="020B0604020202020204" pitchFamily="34" charset="0"/>
              <a:cs typeface="Arial" panose="020B0604020202020204" pitchFamily="34" charset="0"/>
            </a:rPr>
            <a:t>Referanslar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07F5AB-205F-4FEC-807D-CC2D6CF49C69}" type="parTrans" cxnId="{4984044C-8702-4536-8FF9-1BCC6625EF9B}">
      <dgm:prSet/>
      <dgm:spPr/>
      <dgm:t>
        <a:bodyPr/>
        <a:lstStyle/>
        <a:p>
          <a:endParaRPr lang="en-US"/>
        </a:p>
      </dgm:t>
    </dgm:pt>
    <dgm:pt modelId="{6063ECB4-7EA3-413F-982C-F9500C3CD6FB}" type="sibTrans" cxnId="{4984044C-8702-4536-8FF9-1BCC6625EF9B}">
      <dgm:prSet/>
      <dgm:spPr/>
      <dgm:t>
        <a:bodyPr/>
        <a:lstStyle/>
        <a:p>
          <a:endParaRPr lang="en-US"/>
        </a:p>
      </dgm:t>
    </dgm:pt>
    <dgm:pt modelId="{AB0AE4EA-0EA3-4641-8FE3-E0DF1FE61692}">
      <dgm:prSet/>
      <dgm:spPr>
        <a:solidFill>
          <a:srgbClr val="27A7CE"/>
        </a:solidFill>
        <a:ln>
          <a:solidFill>
            <a:srgbClr val="27BAD3"/>
          </a:solidFill>
        </a:ln>
      </dgm:spPr>
      <dgm:t>
        <a:bodyPr/>
        <a:lstStyle/>
        <a:p>
          <a:r>
            <a:rPr lang="tr-TR" dirty="0">
              <a:latin typeface="Arial" panose="020B0604020202020204" pitchFamily="34" charset="0"/>
              <a:cs typeface="Arial" panose="020B0604020202020204" pitchFamily="34" charset="0"/>
            </a:rPr>
            <a:t>Event-B &amp; Rodin – Örnek Çalışma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945242-AA3C-4003-9DF1-9152BB816BF4}" type="parTrans" cxnId="{685AD938-AEE7-4CFE-B59A-1B737A6D37AC}">
      <dgm:prSet/>
      <dgm:spPr/>
      <dgm:t>
        <a:bodyPr/>
        <a:lstStyle/>
        <a:p>
          <a:endParaRPr lang="en-US"/>
        </a:p>
      </dgm:t>
    </dgm:pt>
    <dgm:pt modelId="{97B849DB-0776-4CDA-A02B-31738E529C58}" type="sibTrans" cxnId="{685AD938-AEE7-4CFE-B59A-1B737A6D37AC}">
      <dgm:prSet/>
      <dgm:spPr/>
      <dgm:t>
        <a:bodyPr/>
        <a:lstStyle/>
        <a:p>
          <a:endParaRPr lang="en-US"/>
        </a:p>
      </dgm:t>
    </dgm:pt>
    <dgm:pt modelId="{46495743-3B17-4482-8701-61198511AF7B}" type="pres">
      <dgm:prSet presAssocID="{D73D5F8F-C616-4EA7-BD32-E221BDE20E6A}" presName="outerComposite" presStyleCnt="0">
        <dgm:presLayoutVars>
          <dgm:chMax val="5"/>
          <dgm:dir/>
          <dgm:resizeHandles val="exact"/>
        </dgm:presLayoutVars>
      </dgm:prSet>
      <dgm:spPr/>
    </dgm:pt>
    <dgm:pt modelId="{51F19B28-C23D-416A-BAB8-678165D10214}" type="pres">
      <dgm:prSet presAssocID="{D73D5F8F-C616-4EA7-BD32-E221BDE20E6A}" presName="dummyMaxCanvas" presStyleCnt="0">
        <dgm:presLayoutVars/>
      </dgm:prSet>
      <dgm:spPr/>
    </dgm:pt>
    <dgm:pt modelId="{9DE97031-1707-4ED7-8525-FC14B55B6197}" type="pres">
      <dgm:prSet presAssocID="{D73D5F8F-C616-4EA7-BD32-E221BDE20E6A}" presName="FiveNodes_1" presStyleLbl="node1" presStyleIdx="0" presStyleCnt="5">
        <dgm:presLayoutVars>
          <dgm:bulletEnabled val="1"/>
        </dgm:presLayoutVars>
      </dgm:prSet>
      <dgm:spPr/>
    </dgm:pt>
    <dgm:pt modelId="{43B70641-6BD5-45D8-A870-0B87A843E58F}" type="pres">
      <dgm:prSet presAssocID="{D73D5F8F-C616-4EA7-BD32-E221BDE20E6A}" presName="FiveNodes_2" presStyleLbl="node1" presStyleIdx="1" presStyleCnt="5">
        <dgm:presLayoutVars>
          <dgm:bulletEnabled val="1"/>
        </dgm:presLayoutVars>
      </dgm:prSet>
      <dgm:spPr/>
    </dgm:pt>
    <dgm:pt modelId="{CDDF62AB-E428-49C8-BFFA-2AEA49E1CCF5}" type="pres">
      <dgm:prSet presAssocID="{D73D5F8F-C616-4EA7-BD32-E221BDE20E6A}" presName="FiveNodes_3" presStyleLbl="node1" presStyleIdx="2" presStyleCnt="5">
        <dgm:presLayoutVars>
          <dgm:bulletEnabled val="1"/>
        </dgm:presLayoutVars>
      </dgm:prSet>
      <dgm:spPr/>
    </dgm:pt>
    <dgm:pt modelId="{6E6269D8-35A1-4676-8971-61D5CA1ECF7E}" type="pres">
      <dgm:prSet presAssocID="{D73D5F8F-C616-4EA7-BD32-E221BDE20E6A}" presName="FiveNodes_4" presStyleLbl="node1" presStyleIdx="3" presStyleCnt="5">
        <dgm:presLayoutVars>
          <dgm:bulletEnabled val="1"/>
        </dgm:presLayoutVars>
      </dgm:prSet>
      <dgm:spPr/>
    </dgm:pt>
    <dgm:pt modelId="{E1461A54-54E8-4B12-ACDD-260AAC61563C}" type="pres">
      <dgm:prSet presAssocID="{D73D5F8F-C616-4EA7-BD32-E221BDE20E6A}" presName="FiveNodes_5" presStyleLbl="node1" presStyleIdx="4" presStyleCnt="5">
        <dgm:presLayoutVars>
          <dgm:bulletEnabled val="1"/>
        </dgm:presLayoutVars>
      </dgm:prSet>
      <dgm:spPr/>
    </dgm:pt>
    <dgm:pt modelId="{0424C994-9778-48F0-A3E6-9479B75A6B01}" type="pres">
      <dgm:prSet presAssocID="{D73D5F8F-C616-4EA7-BD32-E221BDE20E6A}" presName="FiveConn_1-2" presStyleLbl="fgAccFollowNode1" presStyleIdx="0" presStyleCnt="4">
        <dgm:presLayoutVars>
          <dgm:bulletEnabled val="1"/>
        </dgm:presLayoutVars>
      </dgm:prSet>
      <dgm:spPr/>
    </dgm:pt>
    <dgm:pt modelId="{74B2B37A-4390-4D80-B0EE-E6CCAB73CCD8}" type="pres">
      <dgm:prSet presAssocID="{D73D5F8F-C616-4EA7-BD32-E221BDE20E6A}" presName="FiveConn_2-3" presStyleLbl="fgAccFollowNode1" presStyleIdx="1" presStyleCnt="4">
        <dgm:presLayoutVars>
          <dgm:bulletEnabled val="1"/>
        </dgm:presLayoutVars>
      </dgm:prSet>
      <dgm:spPr/>
    </dgm:pt>
    <dgm:pt modelId="{83D605C9-6A2F-4483-9908-6691DB105920}" type="pres">
      <dgm:prSet presAssocID="{D73D5F8F-C616-4EA7-BD32-E221BDE20E6A}" presName="FiveConn_3-4" presStyleLbl="fgAccFollowNode1" presStyleIdx="2" presStyleCnt="4">
        <dgm:presLayoutVars>
          <dgm:bulletEnabled val="1"/>
        </dgm:presLayoutVars>
      </dgm:prSet>
      <dgm:spPr/>
    </dgm:pt>
    <dgm:pt modelId="{09BE3BE7-34F9-4D3E-9A5B-3B62F13765E5}" type="pres">
      <dgm:prSet presAssocID="{D73D5F8F-C616-4EA7-BD32-E221BDE20E6A}" presName="FiveConn_4-5" presStyleLbl="fgAccFollowNode1" presStyleIdx="3" presStyleCnt="4">
        <dgm:presLayoutVars>
          <dgm:bulletEnabled val="1"/>
        </dgm:presLayoutVars>
      </dgm:prSet>
      <dgm:spPr/>
    </dgm:pt>
    <dgm:pt modelId="{89085C45-6C95-4218-A61F-AB331ED11447}" type="pres">
      <dgm:prSet presAssocID="{D73D5F8F-C616-4EA7-BD32-E221BDE20E6A}" presName="FiveNodes_1_text" presStyleLbl="node1" presStyleIdx="4" presStyleCnt="5">
        <dgm:presLayoutVars>
          <dgm:bulletEnabled val="1"/>
        </dgm:presLayoutVars>
      </dgm:prSet>
      <dgm:spPr/>
    </dgm:pt>
    <dgm:pt modelId="{4514FBBE-0C7A-4E75-8BF5-2FA5070D1A80}" type="pres">
      <dgm:prSet presAssocID="{D73D5F8F-C616-4EA7-BD32-E221BDE20E6A}" presName="FiveNodes_2_text" presStyleLbl="node1" presStyleIdx="4" presStyleCnt="5">
        <dgm:presLayoutVars>
          <dgm:bulletEnabled val="1"/>
        </dgm:presLayoutVars>
      </dgm:prSet>
      <dgm:spPr/>
    </dgm:pt>
    <dgm:pt modelId="{64C7DA8C-0414-41C1-A2DB-76571D03F4D6}" type="pres">
      <dgm:prSet presAssocID="{D73D5F8F-C616-4EA7-BD32-E221BDE20E6A}" presName="FiveNodes_3_text" presStyleLbl="node1" presStyleIdx="4" presStyleCnt="5">
        <dgm:presLayoutVars>
          <dgm:bulletEnabled val="1"/>
        </dgm:presLayoutVars>
      </dgm:prSet>
      <dgm:spPr/>
    </dgm:pt>
    <dgm:pt modelId="{21A4B116-B8AF-4214-BE88-D0A6AEB2BD43}" type="pres">
      <dgm:prSet presAssocID="{D73D5F8F-C616-4EA7-BD32-E221BDE20E6A}" presName="FiveNodes_4_text" presStyleLbl="node1" presStyleIdx="4" presStyleCnt="5">
        <dgm:presLayoutVars>
          <dgm:bulletEnabled val="1"/>
        </dgm:presLayoutVars>
      </dgm:prSet>
      <dgm:spPr/>
    </dgm:pt>
    <dgm:pt modelId="{13EB7FDB-3B38-464E-A8E7-731842548C4A}" type="pres">
      <dgm:prSet presAssocID="{D73D5F8F-C616-4EA7-BD32-E221BDE20E6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299B703-FC0F-452A-86E4-03695FBB501E}" type="presOf" srcId="{AB0AE4EA-0EA3-4641-8FE3-E0DF1FE61692}" destId="{6E6269D8-35A1-4676-8971-61D5CA1ECF7E}" srcOrd="0" destOrd="0" presId="urn:microsoft.com/office/officeart/2005/8/layout/vProcess5"/>
    <dgm:cxn modelId="{F7FA8D06-26CD-4B55-9441-D1CAF53B7406}" type="presOf" srcId="{8668E881-58DE-4C77-B8BA-C6D41B2E697A}" destId="{13EB7FDB-3B38-464E-A8E7-731842548C4A}" srcOrd="1" destOrd="0" presId="urn:microsoft.com/office/officeart/2005/8/layout/vProcess5"/>
    <dgm:cxn modelId="{685AD938-AEE7-4CFE-B59A-1B737A6D37AC}" srcId="{D73D5F8F-C616-4EA7-BD32-E221BDE20E6A}" destId="{AB0AE4EA-0EA3-4641-8FE3-E0DF1FE61692}" srcOrd="3" destOrd="0" parTransId="{D5945242-AA3C-4003-9DF1-9152BB816BF4}" sibTransId="{97B849DB-0776-4CDA-A02B-31738E529C58}"/>
    <dgm:cxn modelId="{0B101060-5053-4ED6-9EA6-DDC62382FA91}" type="presOf" srcId="{CD32C69C-349C-411F-A90F-07F7B99AAD67}" destId="{64C7DA8C-0414-41C1-A2DB-76571D03F4D6}" srcOrd="1" destOrd="0" presId="urn:microsoft.com/office/officeart/2005/8/layout/vProcess5"/>
    <dgm:cxn modelId="{DC43BC45-B7A6-408E-972F-5905D33652B9}" type="presOf" srcId="{5DD09C27-E0B3-4434-B385-18AC19B64303}" destId="{43B70641-6BD5-45D8-A870-0B87A843E58F}" srcOrd="0" destOrd="0" presId="urn:microsoft.com/office/officeart/2005/8/layout/vProcess5"/>
    <dgm:cxn modelId="{4984044C-8702-4536-8FF9-1BCC6625EF9B}" srcId="{D73D5F8F-C616-4EA7-BD32-E221BDE20E6A}" destId="{8668E881-58DE-4C77-B8BA-C6D41B2E697A}" srcOrd="4" destOrd="0" parTransId="{2107F5AB-205F-4FEC-807D-CC2D6CF49C69}" sibTransId="{6063ECB4-7EA3-413F-982C-F9500C3CD6FB}"/>
    <dgm:cxn modelId="{6939144C-7C93-46FB-B7E5-BF4A59A62E31}" type="presOf" srcId="{97B849DB-0776-4CDA-A02B-31738E529C58}" destId="{09BE3BE7-34F9-4D3E-9A5B-3B62F13765E5}" srcOrd="0" destOrd="0" presId="urn:microsoft.com/office/officeart/2005/8/layout/vProcess5"/>
    <dgm:cxn modelId="{E43AA56C-D8FB-4B86-BBB9-C10D53EBF97A}" type="presOf" srcId="{B149426B-E09E-4F19-BBFE-AC4F13DFC124}" destId="{9DE97031-1707-4ED7-8525-FC14B55B6197}" srcOrd="0" destOrd="0" presId="urn:microsoft.com/office/officeart/2005/8/layout/vProcess5"/>
    <dgm:cxn modelId="{48CD4773-7E2A-4B77-8D87-30F028261E1F}" type="presOf" srcId="{7EA26219-1413-4CF2-8391-5E6133FF048D}" destId="{74B2B37A-4390-4D80-B0EE-E6CCAB73CCD8}" srcOrd="0" destOrd="0" presId="urn:microsoft.com/office/officeart/2005/8/layout/vProcess5"/>
    <dgm:cxn modelId="{FAF7EF56-DD1E-49D4-B34C-6146D5C4E181}" type="presOf" srcId="{D73D5F8F-C616-4EA7-BD32-E221BDE20E6A}" destId="{46495743-3B17-4482-8701-61198511AF7B}" srcOrd="0" destOrd="0" presId="urn:microsoft.com/office/officeart/2005/8/layout/vProcess5"/>
    <dgm:cxn modelId="{B4DA9277-DEB9-4A32-8595-AEA1EA922671}" srcId="{D73D5F8F-C616-4EA7-BD32-E221BDE20E6A}" destId="{CD32C69C-349C-411F-A90F-07F7B99AAD67}" srcOrd="2" destOrd="0" parTransId="{D8278C1F-62D0-41AF-AAC3-C09915EDE48D}" sibTransId="{CDE2F3EC-C4DE-4034-AA77-842D0381BA42}"/>
    <dgm:cxn modelId="{6D5A4381-533D-4D6D-ADC5-8766CFCA1C00}" type="presOf" srcId="{B149426B-E09E-4F19-BBFE-AC4F13DFC124}" destId="{89085C45-6C95-4218-A61F-AB331ED11447}" srcOrd="1" destOrd="0" presId="urn:microsoft.com/office/officeart/2005/8/layout/vProcess5"/>
    <dgm:cxn modelId="{E10EA297-37C3-4209-AA45-EB749F41FB88}" srcId="{D73D5F8F-C616-4EA7-BD32-E221BDE20E6A}" destId="{B149426B-E09E-4F19-BBFE-AC4F13DFC124}" srcOrd="0" destOrd="0" parTransId="{2846C022-5D65-4CE3-9D15-D64DE8DA2233}" sibTransId="{BEDAE84F-6B03-44B9-BD88-B8F1BDC5AA72}"/>
    <dgm:cxn modelId="{FBB1619C-ADC9-4B73-ABF0-AD7FD55F71C0}" type="presOf" srcId="{5DD09C27-E0B3-4434-B385-18AC19B64303}" destId="{4514FBBE-0C7A-4E75-8BF5-2FA5070D1A80}" srcOrd="1" destOrd="0" presId="urn:microsoft.com/office/officeart/2005/8/layout/vProcess5"/>
    <dgm:cxn modelId="{AF6C38A1-8DFD-4848-BFED-495BD7536883}" type="presOf" srcId="{CDE2F3EC-C4DE-4034-AA77-842D0381BA42}" destId="{83D605C9-6A2F-4483-9908-6691DB105920}" srcOrd="0" destOrd="0" presId="urn:microsoft.com/office/officeart/2005/8/layout/vProcess5"/>
    <dgm:cxn modelId="{E6747EC3-0945-4EDC-8239-30E0E813FB37}" srcId="{D73D5F8F-C616-4EA7-BD32-E221BDE20E6A}" destId="{5DD09C27-E0B3-4434-B385-18AC19B64303}" srcOrd="1" destOrd="0" parTransId="{DB47A5B6-DDDA-42BB-8CD2-971FD07E9149}" sibTransId="{7EA26219-1413-4CF2-8391-5E6133FF048D}"/>
    <dgm:cxn modelId="{6DD1C2C9-AF8D-4886-9030-CFB5E0BB1665}" type="presOf" srcId="{BEDAE84F-6B03-44B9-BD88-B8F1BDC5AA72}" destId="{0424C994-9778-48F0-A3E6-9479B75A6B01}" srcOrd="0" destOrd="0" presId="urn:microsoft.com/office/officeart/2005/8/layout/vProcess5"/>
    <dgm:cxn modelId="{0C932AD1-B2BB-48A8-99C0-E5BB347B69D9}" type="presOf" srcId="{8668E881-58DE-4C77-B8BA-C6D41B2E697A}" destId="{E1461A54-54E8-4B12-ACDD-260AAC61563C}" srcOrd="0" destOrd="0" presId="urn:microsoft.com/office/officeart/2005/8/layout/vProcess5"/>
    <dgm:cxn modelId="{01930CE5-40DC-4E55-A86D-5CE896F02413}" type="presOf" srcId="{CD32C69C-349C-411F-A90F-07F7B99AAD67}" destId="{CDDF62AB-E428-49C8-BFFA-2AEA49E1CCF5}" srcOrd="0" destOrd="0" presId="urn:microsoft.com/office/officeart/2005/8/layout/vProcess5"/>
    <dgm:cxn modelId="{B5CE97FA-FB00-4568-8043-EB17ACF9F317}" type="presOf" srcId="{AB0AE4EA-0EA3-4641-8FE3-E0DF1FE61692}" destId="{21A4B116-B8AF-4214-BE88-D0A6AEB2BD43}" srcOrd="1" destOrd="0" presId="urn:microsoft.com/office/officeart/2005/8/layout/vProcess5"/>
    <dgm:cxn modelId="{31D5790C-01F5-4400-9E28-AA93ECD63C41}" type="presParOf" srcId="{46495743-3B17-4482-8701-61198511AF7B}" destId="{51F19B28-C23D-416A-BAB8-678165D10214}" srcOrd="0" destOrd="0" presId="urn:microsoft.com/office/officeart/2005/8/layout/vProcess5"/>
    <dgm:cxn modelId="{0991B7F7-651E-4D68-AFD5-2B7374367F0B}" type="presParOf" srcId="{46495743-3B17-4482-8701-61198511AF7B}" destId="{9DE97031-1707-4ED7-8525-FC14B55B6197}" srcOrd="1" destOrd="0" presId="urn:microsoft.com/office/officeart/2005/8/layout/vProcess5"/>
    <dgm:cxn modelId="{F07CA23E-D53F-44F7-9E98-DF82343D2081}" type="presParOf" srcId="{46495743-3B17-4482-8701-61198511AF7B}" destId="{43B70641-6BD5-45D8-A870-0B87A843E58F}" srcOrd="2" destOrd="0" presId="urn:microsoft.com/office/officeart/2005/8/layout/vProcess5"/>
    <dgm:cxn modelId="{EF344EFD-A669-4AE2-9647-72559C4A70A7}" type="presParOf" srcId="{46495743-3B17-4482-8701-61198511AF7B}" destId="{CDDF62AB-E428-49C8-BFFA-2AEA49E1CCF5}" srcOrd="3" destOrd="0" presId="urn:microsoft.com/office/officeart/2005/8/layout/vProcess5"/>
    <dgm:cxn modelId="{41F53A6F-4CF9-4D21-89D9-1FCB53032CCF}" type="presParOf" srcId="{46495743-3B17-4482-8701-61198511AF7B}" destId="{6E6269D8-35A1-4676-8971-61D5CA1ECF7E}" srcOrd="4" destOrd="0" presId="urn:microsoft.com/office/officeart/2005/8/layout/vProcess5"/>
    <dgm:cxn modelId="{71A0665E-79C4-4CC1-AB8A-0F3CE6710574}" type="presParOf" srcId="{46495743-3B17-4482-8701-61198511AF7B}" destId="{E1461A54-54E8-4B12-ACDD-260AAC61563C}" srcOrd="5" destOrd="0" presId="urn:microsoft.com/office/officeart/2005/8/layout/vProcess5"/>
    <dgm:cxn modelId="{4A3C1CC8-34D7-4FCF-9029-E2079FD62D88}" type="presParOf" srcId="{46495743-3B17-4482-8701-61198511AF7B}" destId="{0424C994-9778-48F0-A3E6-9479B75A6B01}" srcOrd="6" destOrd="0" presId="urn:microsoft.com/office/officeart/2005/8/layout/vProcess5"/>
    <dgm:cxn modelId="{EDE377D0-8250-4D64-8D9B-EF8484007C6F}" type="presParOf" srcId="{46495743-3B17-4482-8701-61198511AF7B}" destId="{74B2B37A-4390-4D80-B0EE-E6CCAB73CCD8}" srcOrd="7" destOrd="0" presId="urn:microsoft.com/office/officeart/2005/8/layout/vProcess5"/>
    <dgm:cxn modelId="{39124CC0-CC50-448B-9819-2519DBEA0568}" type="presParOf" srcId="{46495743-3B17-4482-8701-61198511AF7B}" destId="{83D605C9-6A2F-4483-9908-6691DB105920}" srcOrd="8" destOrd="0" presId="urn:microsoft.com/office/officeart/2005/8/layout/vProcess5"/>
    <dgm:cxn modelId="{BB13B35E-E426-4D6A-A8FD-5B466DFE0929}" type="presParOf" srcId="{46495743-3B17-4482-8701-61198511AF7B}" destId="{09BE3BE7-34F9-4D3E-9A5B-3B62F13765E5}" srcOrd="9" destOrd="0" presId="urn:microsoft.com/office/officeart/2005/8/layout/vProcess5"/>
    <dgm:cxn modelId="{A95AA2F7-E762-46B7-BC41-CBC1FE90D955}" type="presParOf" srcId="{46495743-3B17-4482-8701-61198511AF7B}" destId="{89085C45-6C95-4218-A61F-AB331ED11447}" srcOrd="10" destOrd="0" presId="urn:microsoft.com/office/officeart/2005/8/layout/vProcess5"/>
    <dgm:cxn modelId="{93990D64-8803-4E03-BF2F-AA4FA6B5F890}" type="presParOf" srcId="{46495743-3B17-4482-8701-61198511AF7B}" destId="{4514FBBE-0C7A-4E75-8BF5-2FA5070D1A80}" srcOrd="11" destOrd="0" presId="urn:microsoft.com/office/officeart/2005/8/layout/vProcess5"/>
    <dgm:cxn modelId="{879F4063-0884-4E95-B406-255B63CD871C}" type="presParOf" srcId="{46495743-3B17-4482-8701-61198511AF7B}" destId="{64C7DA8C-0414-41C1-A2DB-76571D03F4D6}" srcOrd="12" destOrd="0" presId="urn:microsoft.com/office/officeart/2005/8/layout/vProcess5"/>
    <dgm:cxn modelId="{47B03A70-E1FE-4883-81A4-59A4C9FDAE3C}" type="presParOf" srcId="{46495743-3B17-4482-8701-61198511AF7B}" destId="{21A4B116-B8AF-4214-BE88-D0A6AEB2BD43}" srcOrd="13" destOrd="0" presId="urn:microsoft.com/office/officeart/2005/8/layout/vProcess5"/>
    <dgm:cxn modelId="{FDE52515-D988-4FF7-A863-EB406439D179}" type="presParOf" srcId="{46495743-3B17-4482-8701-61198511AF7B}" destId="{13EB7FDB-3B38-464E-A8E7-731842548C4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/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Event-B </a:t>
          </a:r>
          <a:r>
            <a:rPr lang="en-US" sz="4400" dirty="0" err="1">
              <a:latin typeface="Arial" panose="020B0604020202020204" pitchFamily="34" charset="0"/>
              <a:cs typeface="Arial" panose="020B0604020202020204" pitchFamily="34" charset="0"/>
            </a:rPr>
            <a:t>kullanan</a:t>
          </a:r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dirty="0" err="1">
              <a:latin typeface="Arial" panose="020B0604020202020204" pitchFamily="34" charset="0"/>
              <a:cs typeface="Arial" panose="020B0604020202020204" pitchFamily="34" charset="0"/>
            </a:rPr>
            <a:t>diğer</a:t>
          </a:r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dirty="0" err="1">
              <a:latin typeface="Arial" panose="020B0604020202020204" pitchFamily="34" charset="0"/>
              <a:cs typeface="Arial" panose="020B0604020202020204" pitchFamily="34" charset="0"/>
            </a:rPr>
            <a:t>projeler</a:t>
          </a:r>
          <a:endParaRPr lang="en-US" sz="4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C6EDBB8B-29EA-461A-999D-3319D352A1D7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Siemens Transportation-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Tren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kontrol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sinyalizasyon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sistemleri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B3C7B0-D4D2-42AF-BA3C-28998D70C661}" type="parTrans" cxnId="{B563E6CD-8E19-4F49-A500-A88120B6163E}">
      <dgm:prSet/>
      <dgm:spPr/>
      <dgm:t>
        <a:bodyPr/>
        <a:lstStyle/>
        <a:p>
          <a:endParaRPr lang="en-US"/>
        </a:p>
      </dgm:t>
    </dgm:pt>
    <dgm:pt modelId="{5DA4A93C-4F0F-49FC-B63A-B8A20D072129}" type="sibTrans" cxnId="{B563E6CD-8E19-4F49-A500-A88120B6163E}">
      <dgm:prSet/>
      <dgm:spPr/>
      <dgm:t>
        <a:bodyPr/>
        <a:lstStyle/>
        <a:p>
          <a:endParaRPr lang="en-US"/>
        </a:p>
      </dgm:t>
    </dgm:pt>
    <dgm:pt modelId="{84EC15E7-95D9-2244-9696-1E1FE5C3C86E}">
      <dgm:prSet custT="1"/>
      <dgm:spPr/>
      <dgm:t>
        <a:bodyPr/>
        <a:lstStyle/>
        <a:p>
          <a:pPr>
            <a:buFont typeface="Wingdings" pitchFamily="2" charset="2"/>
            <a:buNone/>
          </a:pPr>
          <a:br>
            <a:rPr lang="en-US" sz="3600" b="0" i="0" u="none" strike="noStrik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</a:b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E7E5A6-EA09-E24A-90CE-EEDEF8628F55}" type="parTrans" cxnId="{7498680C-ABFC-AD45-AC42-3CB08807A027}">
      <dgm:prSet/>
      <dgm:spPr/>
      <dgm:t>
        <a:bodyPr/>
        <a:lstStyle/>
        <a:p>
          <a:endParaRPr lang="en-US"/>
        </a:p>
      </dgm:t>
    </dgm:pt>
    <dgm:pt modelId="{3F5A9E38-A181-E14D-AACF-3315906C8277}" type="sibTrans" cxnId="{7498680C-ABFC-AD45-AC42-3CB08807A027}">
      <dgm:prSet/>
      <dgm:spPr/>
      <dgm:t>
        <a:bodyPr/>
        <a:lstStyle/>
        <a:p>
          <a:endParaRPr lang="en-US"/>
        </a:p>
      </dgm:t>
    </dgm:pt>
    <dgm:pt modelId="{927051D5-FA50-5640-838B-72E5F031BEB6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Bosch-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Hız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sabitleme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sistemi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start-stop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sisteminin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geliştirilmesi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F3A77B-B647-B84F-8D0D-80D0832BB5DF}" type="parTrans" cxnId="{67C6567B-46C7-8D4C-948D-B0D672335C61}">
      <dgm:prSet/>
      <dgm:spPr/>
      <dgm:t>
        <a:bodyPr/>
        <a:lstStyle/>
        <a:p>
          <a:endParaRPr lang="en-US"/>
        </a:p>
      </dgm:t>
    </dgm:pt>
    <dgm:pt modelId="{601A9AE5-4855-144C-ACB3-5D7177FE712C}" type="sibTrans" cxnId="{67C6567B-46C7-8D4C-948D-B0D672335C61}">
      <dgm:prSet/>
      <dgm:spPr/>
      <dgm:t>
        <a:bodyPr/>
        <a:lstStyle/>
        <a:p>
          <a:endParaRPr lang="en-US"/>
        </a:p>
      </dgm:t>
    </dgm:pt>
    <dgm:pt modelId="{AA8E4AE5-E87B-E841-BEAB-8ED9BCAE3444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Sap-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İşletmeye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ait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tasarım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modellerinin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analizi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A36B7D-1751-C54C-A039-C0FD7B0F916D}" type="parTrans" cxnId="{0151B5A5-C1EC-244E-BFB3-B4C4FB746376}">
      <dgm:prSet/>
      <dgm:spPr/>
      <dgm:t>
        <a:bodyPr/>
        <a:lstStyle/>
        <a:p>
          <a:endParaRPr lang="en-US"/>
        </a:p>
      </dgm:t>
    </dgm:pt>
    <dgm:pt modelId="{8A46D31D-A30C-1944-ABB2-4991A2028AB9}" type="sibTrans" cxnId="{0151B5A5-C1EC-244E-BFB3-B4C4FB746376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NeighborX="-2385" custLinFactNeighborY="-38534">
        <dgm:presLayoutVars>
          <dgm:chMax val="0"/>
          <dgm:bulletEnabled val="1"/>
        </dgm:presLayoutVars>
      </dgm:prSet>
      <dgm:spPr/>
    </dgm:pt>
    <dgm:pt modelId="{872F3B06-6A05-40A7-AF14-744B6F4A12BD}" type="pres">
      <dgm:prSet presAssocID="{D2C297AF-DDA4-4836-98EE-78370BF9E8FE}" presName="childText" presStyleLbl="revTx" presStyleIdx="0" presStyleCnt="1" custScaleY="133861">
        <dgm:presLayoutVars>
          <dgm:bulletEnabled val="1"/>
        </dgm:presLayoutVars>
      </dgm:prSet>
      <dgm:spPr/>
    </dgm:pt>
  </dgm:ptLst>
  <dgm:cxnLst>
    <dgm:cxn modelId="{BDA14408-1F93-FD40-B103-3A0EC0D2DD1E}" type="presOf" srcId="{84EC15E7-95D9-2244-9696-1E1FE5C3C86E}" destId="{872F3B06-6A05-40A7-AF14-744B6F4A12BD}" srcOrd="0" destOrd="3" presId="urn:microsoft.com/office/officeart/2005/8/layout/vList2"/>
    <dgm:cxn modelId="{7498680C-ABFC-AD45-AC42-3CB08807A027}" srcId="{D2C297AF-DDA4-4836-98EE-78370BF9E8FE}" destId="{84EC15E7-95D9-2244-9696-1E1FE5C3C86E}" srcOrd="3" destOrd="0" parTransId="{C1E7E5A6-EA09-E24A-90CE-EEDEF8628F55}" sibTransId="{3F5A9E38-A181-E14D-AACF-3315906C8277}"/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BB78AF2D-B187-6249-A32B-2C79B144F4F4}" type="presOf" srcId="{AA8E4AE5-E87B-E841-BEAB-8ED9BCAE3444}" destId="{872F3B06-6A05-40A7-AF14-744B6F4A12BD}" srcOrd="0" destOrd="2" presId="urn:microsoft.com/office/officeart/2005/8/layout/vList2"/>
    <dgm:cxn modelId="{67C6567B-46C7-8D4C-948D-B0D672335C61}" srcId="{D2C297AF-DDA4-4836-98EE-78370BF9E8FE}" destId="{927051D5-FA50-5640-838B-72E5F031BEB6}" srcOrd="1" destOrd="0" parTransId="{1BF3A77B-B647-B84F-8D0D-80D0832BB5DF}" sibTransId="{601A9AE5-4855-144C-ACB3-5D7177FE712C}"/>
    <dgm:cxn modelId="{0151B5A5-C1EC-244E-BFB3-B4C4FB746376}" srcId="{D2C297AF-DDA4-4836-98EE-78370BF9E8FE}" destId="{AA8E4AE5-E87B-E841-BEAB-8ED9BCAE3444}" srcOrd="2" destOrd="0" parTransId="{A3A36B7D-1751-C54C-A039-C0FD7B0F916D}" sibTransId="{8A46D31D-A30C-1944-ABB2-4991A2028AB9}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B563E6CD-8E19-4F49-A500-A88120B6163E}" srcId="{D2C297AF-DDA4-4836-98EE-78370BF9E8FE}" destId="{C6EDBB8B-29EA-461A-999D-3319D352A1D7}" srcOrd="0" destOrd="0" parTransId="{65B3C7B0-D4D2-42AF-BA3C-28998D70C661}" sibTransId="{5DA4A93C-4F0F-49FC-B63A-B8A20D07212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FFF15BDF-A630-46D0-B1A1-D8B753493C02}" type="presOf" srcId="{C6EDBB8B-29EA-461A-999D-3319D352A1D7}" destId="{872F3B06-6A05-40A7-AF14-744B6F4A12BD}" srcOrd="0" destOrd="0" presId="urn:microsoft.com/office/officeart/2005/8/layout/vList2"/>
    <dgm:cxn modelId="{37D27AE8-D294-4342-8261-72EF83962B49}" type="presOf" srcId="{927051D5-FA50-5640-838B-72E5F031BEB6}" destId="{872F3B06-6A05-40A7-AF14-744B6F4A12BD}" srcOrd="0" destOrd="1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  <dgm:cxn modelId="{3CD74BDB-152C-422A-AD3C-ACAECD72C08E}" type="presParOf" srcId="{F83A0275-D8E8-44FC-9013-9EE3845660E0}" destId="{872F3B06-6A05-40A7-AF14-744B6F4A12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73D5F8F-C616-4EA7-BD32-E221BDE20E6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49426B-E09E-4F19-BBFE-AC4F13DFC124}">
      <dgm:prSet custT="1"/>
      <dgm:spPr/>
      <dgm:t>
        <a:bodyPr/>
        <a:lstStyle/>
        <a:p>
          <a:r>
            <a:rPr lang="tr-TR" sz="4400" dirty="0" err="1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r>
            <a:rPr lang="tr-TR" sz="4400" dirty="0">
              <a:latin typeface="Arial" panose="020B0604020202020204" pitchFamily="34" charset="0"/>
              <a:cs typeface="Arial" panose="020B0604020202020204" pitchFamily="34" charset="0"/>
            </a:rPr>
            <a:t>-B &amp; </a:t>
          </a:r>
          <a:r>
            <a:rPr lang="tr-TR" sz="4400" dirty="0" err="1">
              <a:latin typeface="Arial" panose="020B0604020202020204" pitchFamily="34" charset="0"/>
              <a:cs typeface="Arial" panose="020B0604020202020204" pitchFamily="34" charset="0"/>
            </a:rPr>
            <a:t>Rodin’de</a:t>
          </a:r>
          <a:r>
            <a:rPr lang="tr-TR" sz="4400" dirty="0">
              <a:latin typeface="Arial" panose="020B0604020202020204" pitchFamily="34" charset="0"/>
              <a:cs typeface="Arial" panose="020B0604020202020204" pitchFamily="34" charset="0"/>
            </a:rPr>
            <a:t> Modelleme</a:t>
          </a:r>
          <a:endParaRPr lang="en-US" sz="4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46C022-5D65-4CE3-9D15-D64DE8DA2233}" type="parTrans" cxnId="{E10EA297-37C3-4209-AA45-EB749F41FB88}">
      <dgm:prSet/>
      <dgm:spPr/>
      <dgm:t>
        <a:bodyPr/>
        <a:lstStyle/>
        <a:p>
          <a:endParaRPr lang="en-US"/>
        </a:p>
      </dgm:t>
    </dgm:pt>
    <dgm:pt modelId="{BEDAE84F-6B03-44B9-BD88-B8F1BDC5AA72}" type="sibTrans" cxnId="{E10EA297-37C3-4209-AA45-EB749F41FB88}">
      <dgm:prSet/>
      <dgm:spPr/>
      <dgm:t>
        <a:bodyPr/>
        <a:lstStyle/>
        <a:p>
          <a:endParaRPr lang="en-US"/>
        </a:p>
      </dgm:t>
    </dgm:pt>
    <dgm:pt modelId="{46495743-3B17-4482-8701-61198511AF7B}" type="pres">
      <dgm:prSet presAssocID="{D73D5F8F-C616-4EA7-BD32-E221BDE20E6A}" presName="outerComposite" presStyleCnt="0">
        <dgm:presLayoutVars>
          <dgm:chMax val="5"/>
          <dgm:dir/>
          <dgm:resizeHandles val="exact"/>
        </dgm:presLayoutVars>
      </dgm:prSet>
      <dgm:spPr/>
    </dgm:pt>
    <dgm:pt modelId="{51F19B28-C23D-416A-BAB8-678165D10214}" type="pres">
      <dgm:prSet presAssocID="{D73D5F8F-C616-4EA7-BD32-E221BDE20E6A}" presName="dummyMaxCanvas" presStyleCnt="0">
        <dgm:presLayoutVars/>
      </dgm:prSet>
      <dgm:spPr/>
    </dgm:pt>
    <dgm:pt modelId="{F126E910-D5D5-4157-8AE9-7BE77BB73273}" type="pres">
      <dgm:prSet presAssocID="{D73D5F8F-C616-4EA7-BD32-E221BDE20E6A}" presName="OneNode_1" presStyleLbl="node1" presStyleIdx="0" presStyleCnt="1" custScaleX="79467" custScaleY="41423">
        <dgm:presLayoutVars>
          <dgm:bulletEnabled val="1"/>
        </dgm:presLayoutVars>
      </dgm:prSet>
      <dgm:spPr/>
    </dgm:pt>
  </dgm:ptLst>
  <dgm:cxnLst>
    <dgm:cxn modelId="{FAF7EF56-DD1E-49D4-B34C-6146D5C4E181}" type="presOf" srcId="{D73D5F8F-C616-4EA7-BD32-E221BDE20E6A}" destId="{46495743-3B17-4482-8701-61198511AF7B}" srcOrd="0" destOrd="0" presId="urn:microsoft.com/office/officeart/2005/8/layout/vProcess5"/>
    <dgm:cxn modelId="{E10EA297-37C3-4209-AA45-EB749F41FB88}" srcId="{D73D5F8F-C616-4EA7-BD32-E221BDE20E6A}" destId="{B149426B-E09E-4F19-BBFE-AC4F13DFC124}" srcOrd="0" destOrd="0" parTransId="{2846C022-5D65-4CE3-9D15-D64DE8DA2233}" sibTransId="{BEDAE84F-6B03-44B9-BD88-B8F1BDC5AA72}"/>
    <dgm:cxn modelId="{2BEAD6E4-2132-42EE-841B-FD64E30DE6DD}" type="presOf" srcId="{B149426B-E09E-4F19-BBFE-AC4F13DFC124}" destId="{F126E910-D5D5-4157-8AE9-7BE77BB73273}" srcOrd="0" destOrd="0" presId="urn:microsoft.com/office/officeart/2005/8/layout/vProcess5"/>
    <dgm:cxn modelId="{31D5790C-01F5-4400-9E28-AA93ECD63C41}" type="presParOf" srcId="{46495743-3B17-4482-8701-61198511AF7B}" destId="{51F19B28-C23D-416A-BAB8-678165D10214}" srcOrd="0" destOrd="0" presId="urn:microsoft.com/office/officeart/2005/8/layout/vProcess5"/>
    <dgm:cxn modelId="{EC22C3FC-0638-4CE3-84D5-5283FA5AEA21}" type="presParOf" srcId="{46495743-3B17-4482-8701-61198511AF7B}" destId="{F126E910-D5D5-4157-8AE9-7BE77BB73273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/>
      <dgm:t>
        <a:bodyPr/>
        <a:lstStyle/>
        <a:p>
          <a:r>
            <a:rPr lang="en-US" sz="4800" dirty="0">
              <a:latin typeface="Arial" panose="020B0604020202020204" pitchFamily="34" charset="0"/>
              <a:cs typeface="Arial" panose="020B0604020202020204" pitchFamily="34" charset="0"/>
            </a:rPr>
            <a:t>Event-B </a:t>
          </a:r>
          <a:r>
            <a:rPr lang="en-US" sz="4800" dirty="0" err="1">
              <a:latin typeface="Arial" panose="020B0604020202020204" pitchFamily="34" charset="0"/>
              <a:cs typeface="Arial" panose="020B0604020202020204" pitchFamily="34" charset="0"/>
            </a:rPr>
            <a:t>bileşenleri</a:t>
          </a:r>
          <a:endParaRPr lang="en-US" sz="4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Y="-79740" custLinFactNeighborX="-2058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695CA"/>
        </a:solidFill>
        <a:ln>
          <a:solidFill>
            <a:srgbClr val="2695CA"/>
          </a:solidFill>
        </a:ln>
      </dgm:spPr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CONTEXT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Y="-77008" custLinFactNeighborX="-4766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695CA"/>
        </a:solidFill>
      </dgm:spPr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CONTEXT ÖRNEK 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Y="-79205" custLinFactNeighborX="-2772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695CA"/>
        </a:solidFill>
      </dgm:spPr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MACHINE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Y="-95864" custLinFactNeighborX="-2538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695CA"/>
        </a:solidFill>
      </dgm:spPr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MACHINE ÖRNEK 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Y="-77839" custLinFactNeighborX="-2772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Y="-79205" custLinFactNeighborX="-2772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Y="-79205" custLinFactNeighborX="-2772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EVENT ÖRNEK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Y="-94231" custLinFactNeighborX="-2772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D5F8F-C616-4EA7-BD32-E221BDE20E6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49426B-E09E-4F19-BBFE-AC4F13DFC124}">
      <dgm:prSet custT="1"/>
      <dgm:spPr/>
      <dgm:t>
        <a:bodyPr/>
        <a:lstStyle/>
        <a:p>
          <a:r>
            <a:rPr lang="tr-TR" sz="4400" dirty="0">
              <a:latin typeface="Arial" panose="020B0604020202020204" pitchFamily="34" charset="0"/>
              <a:cs typeface="Arial" panose="020B0604020202020204" pitchFamily="34" charset="0"/>
            </a:rPr>
            <a:t>Giriş</a:t>
          </a:r>
          <a:endParaRPr lang="en-US" sz="4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46C022-5D65-4CE3-9D15-D64DE8DA2233}" type="parTrans" cxnId="{E10EA297-37C3-4209-AA45-EB749F41FB88}">
      <dgm:prSet/>
      <dgm:spPr/>
      <dgm:t>
        <a:bodyPr/>
        <a:lstStyle/>
        <a:p>
          <a:endParaRPr lang="en-US"/>
        </a:p>
      </dgm:t>
    </dgm:pt>
    <dgm:pt modelId="{BEDAE84F-6B03-44B9-BD88-B8F1BDC5AA72}" type="sibTrans" cxnId="{E10EA297-37C3-4209-AA45-EB749F41FB88}">
      <dgm:prSet/>
      <dgm:spPr/>
      <dgm:t>
        <a:bodyPr/>
        <a:lstStyle/>
        <a:p>
          <a:endParaRPr lang="en-US"/>
        </a:p>
      </dgm:t>
    </dgm:pt>
    <dgm:pt modelId="{46495743-3B17-4482-8701-61198511AF7B}" type="pres">
      <dgm:prSet presAssocID="{D73D5F8F-C616-4EA7-BD32-E221BDE20E6A}" presName="outerComposite" presStyleCnt="0">
        <dgm:presLayoutVars>
          <dgm:chMax val="5"/>
          <dgm:dir/>
          <dgm:resizeHandles val="exact"/>
        </dgm:presLayoutVars>
      </dgm:prSet>
      <dgm:spPr/>
    </dgm:pt>
    <dgm:pt modelId="{51F19B28-C23D-416A-BAB8-678165D10214}" type="pres">
      <dgm:prSet presAssocID="{D73D5F8F-C616-4EA7-BD32-E221BDE20E6A}" presName="dummyMaxCanvas" presStyleCnt="0">
        <dgm:presLayoutVars/>
      </dgm:prSet>
      <dgm:spPr/>
    </dgm:pt>
    <dgm:pt modelId="{F126E910-D5D5-4157-8AE9-7BE77BB73273}" type="pres">
      <dgm:prSet presAssocID="{D73D5F8F-C616-4EA7-BD32-E221BDE20E6A}" presName="OneNode_1" presStyleLbl="node1" presStyleIdx="0" presStyleCnt="1" custScaleX="79467" custScaleY="41423">
        <dgm:presLayoutVars>
          <dgm:bulletEnabled val="1"/>
        </dgm:presLayoutVars>
      </dgm:prSet>
      <dgm:spPr/>
    </dgm:pt>
  </dgm:ptLst>
  <dgm:cxnLst>
    <dgm:cxn modelId="{FAF7EF56-DD1E-49D4-B34C-6146D5C4E181}" type="presOf" srcId="{D73D5F8F-C616-4EA7-BD32-E221BDE20E6A}" destId="{46495743-3B17-4482-8701-61198511AF7B}" srcOrd="0" destOrd="0" presId="urn:microsoft.com/office/officeart/2005/8/layout/vProcess5"/>
    <dgm:cxn modelId="{E10EA297-37C3-4209-AA45-EB749F41FB88}" srcId="{D73D5F8F-C616-4EA7-BD32-E221BDE20E6A}" destId="{B149426B-E09E-4F19-BBFE-AC4F13DFC124}" srcOrd="0" destOrd="0" parTransId="{2846C022-5D65-4CE3-9D15-D64DE8DA2233}" sibTransId="{BEDAE84F-6B03-44B9-BD88-B8F1BDC5AA72}"/>
    <dgm:cxn modelId="{2BEAD6E4-2132-42EE-841B-FD64E30DE6DD}" type="presOf" srcId="{B149426B-E09E-4F19-BBFE-AC4F13DFC124}" destId="{F126E910-D5D5-4157-8AE9-7BE77BB73273}" srcOrd="0" destOrd="0" presId="urn:microsoft.com/office/officeart/2005/8/layout/vProcess5"/>
    <dgm:cxn modelId="{31D5790C-01F5-4400-9E28-AA93ECD63C41}" type="presParOf" srcId="{46495743-3B17-4482-8701-61198511AF7B}" destId="{51F19B28-C23D-416A-BAB8-678165D10214}" srcOrd="0" destOrd="0" presId="urn:microsoft.com/office/officeart/2005/8/layout/vProcess5"/>
    <dgm:cxn modelId="{EC22C3FC-0638-4CE3-84D5-5283FA5AEA21}" type="presParOf" srcId="{46495743-3B17-4482-8701-61198511AF7B}" destId="{F126E910-D5D5-4157-8AE9-7BE77BB73273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EVENT-B MODEL DECOMPOSITION (EVENT-B MODEL AYRI</a:t>
          </a:r>
          <a:r>
            <a:rPr lang="en-US" sz="36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Ş</a:t>
          </a:r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MASI)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Y="-94231" custLinFactNeighborX="-2772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en-US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DECOMPOSITION STYLE (</a:t>
          </a:r>
          <a:r>
            <a:rPr lang="tr-TR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AYRIŞMA STİLLERİ)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8112" custScaleY="99602" custLinFactY="-15688" custLinFactNeighborX="944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tr-TR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PAYLAŞILAN OLAY STİLİ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8112" custScaleY="99602" custLinFactY="-59729" custLinFactNeighborX="944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tr-TR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PAYLA</a:t>
          </a:r>
          <a:r>
            <a:rPr lang="en-US" sz="4400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Ş</a:t>
          </a:r>
          <a:r>
            <a:rPr lang="tr-TR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ILAN DEĞİ</a:t>
          </a:r>
          <a:r>
            <a:rPr lang="en-US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ŞKEN S</a:t>
          </a:r>
          <a:r>
            <a:rPr lang="tr-TR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TİLİ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8112" custScaleY="99602" custLinFactY="-61095" custLinFactNeighborX="944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en-US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REFINEMENT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8112" custScaleY="99602" custLinFactY="-56992" custLinFactNeighborX="944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en-US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REFINEMENT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8112" custScaleY="99602" custLinFactY="-59729" custLinFactNeighborX="944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73D5F8F-C616-4EA7-BD32-E221BDE20E6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49426B-E09E-4F19-BBFE-AC4F13DFC124}">
      <dgm:prSet custT="1"/>
      <dgm:spPr>
        <a:solidFill>
          <a:srgbClr val="27BAD3"/>
        </a:solidFill>
      </dgm:spPr>
      <dgm:t>
        <a:bodyPr/>
        <a:lstStyle/>
        <a:p>
          <a:r>
            <a:rPr lang="tr-TR" sz="4400" dirty="0">
              <a:latin typeface="Arial" panose="020B0604020202020204" pitchFamily="34" charset="0"/>
              <a:cs typeface="Arial" panose="020B0604020202020204" pitchFamily="34" charset="0"/>
            </a:rPr>
            <a:t>Doğrulama</a:t>
          </a:r>
          <a:endParaRPr lang="en-US" sz="4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46C022-5D65-4CE3-9D15-D64DE8DA2233}" type="parTrans" cxnId="{E10EA297-37C3-4209-AA45-EB749F41FB88}">
      <dgm:prSet/>
      <dgm:spPr/>
      <dgm:t>
        <a:bodyPr/>
        <a:lstStyle/>
        <a:p>
          <a:endParaRPr lang="en-US"/>
        </a:p>
      </dgm:t>
    </dgm:pt>
    <dgm:pt modelId="{BEDAE84F-6B03-44B9-BD88-B8F1BDC5AA72}" type="sibTrans" cxnId="{E10EA297-37C3-4209-AA45-EB749F41FB88}">
      <dgm:prSet/>
      <dgm:spPr/>
      <dgm:t>
        <a:bodyPr/>
        <a:lstStyle/>
        <a:p>
          <a:endParaRPr lang="en-US"/>
        </a:p>
      </dgm:t>
    </dgm:pt>
    <dgm:pt modelId="{46495743-3B17-4482-8701-61198511AF7B}" type="pres">
      <dgm:prSet presAssocID="{D73D5F8F-C616-4EA7-BD32-E221BDE20E6A}" presName="outerComposite" presStyleCnt="0">
        <dgm:presLayoutVars>
          <dgm:chMax val="5"/>
          <dgm:dir/>
          <dgm:resizeHandles val="exact"/>
        </dgm:presLayoutVars>
      </dgm:prSet>
      <dgm:spPr/>
    </dgm:pt>
    <dgm:pt modelId="{51F19B28-C23D-416A-BAB8-678165D10214}" type="pres">
      <dgm:prSet presAssocID="{D73D5F8F-C616-4EA7-BD32-E221BDE20E6A}" presName="dummyMaxCanvas" presStyleCnt="0">
        <dgm:presLayoutVars/>
      </dgm:prSet>
      <dgm:spPr/>
    </dgm:pt>
    <dgm:pt modelId="{F126E910-D5D5-4157-8AE9-7BE77BB73273}" type="pres">
      <dgm:prSet presAssocID="{D73D5F8F-C616-4EA7-BD32-E221BDE20E6A}" presName="OneNode_1" presStyleLbl="node1" presStyleIdx="0" presStyleCnt="1" custScaleX="79467" custScaleY="41423">
        <dgm:presLayoutVars>
          <dgm:bulletEnabled val="1"/>
        </dgm:presLayoutVars>
      </dgm:prSet>
      <dgm:spPr/>
    </dgm:pt>
  </dgm:ptLst>
  <dgm:cxnLst>
    <dgm:cxn modelId="{FAF7EF56-DD1E-49D4-B34C-6146D5C4E181}" type="presOf" srcId="{D73D5F8F-C616-4EA7-BD32-E221BDE20E6A}" destId="{46495743-3B17-4482-8701-61198511AF7B}" srcOrd="0" destOrd="0" presId="urn:microsoft.com/office/officeart/2005/8/layout/vProcess5"/>
    <dgm:cxn modelId="{E10EA297-37C3-4209-AA45-EB749F41FB88}" srcId="{D73D5F8F-C616-4EA7-BD32-E221BDE20E6A}" destId="{B149426B-E09E-4F19-BBFE-AC4F13DFC124}" srcOrd="0" destOrd="0" parTransId="{2846C022-5D65-4CE3-9D15-D64DE8DA2233}" sibTransId="{BEDAE84F-6B03-44B9-BD88-B8F1BDC5AA72}"/>
    <dgm:cxn modelId="{2BEAD6E4-2132-42EE-841B-FD64E30DE6DD}" type="presOf" srcId="{B149426B-E09E-4F19-BBFE-AC4F13DFC124}" destId="{F126E910-D5D5-4157-8AE9-7BE77BB73273}" srcOrd="0" destOrd="0" presId="urn:microsoft.com/office/officeart/2005/8/layout/vProcess5"/>
    <dgm:cxn modelId="{31D5790C-01F5-4400-9E28-AA93ECD63C41}" type="presParOf" srcId="{46495743-3B17-4482-8701-61198511AF7B}" destId="{51F19B28-C23D-416A-BAB8-678165D10214}" srcOrd="0" destOrd="0" presId="urn:microsoft.com/office/officeart/2005/8/layout/vProcess5"/>
    <dgm:cxn modelId="{EC22C3FC-0638-4CE3-84D5-5283FA5AEA21}" type="presParOf" srcId="{46495743-3B17-4482-8701-61198511AF7B}" destId="{F126E910-D5D5-4157-8AE9-7BE77BB73273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tr-TR" sz="4400" kern="1200" dirty="0">
              <a:latin typeface="Arial" panose="020B0604020202020204" pitchFamily="34" charset="0"/>
              <a:cs typeface="Arial" panose="020B0604020202020204" pitchFamily="34" charset="0"/>
            </a:rPr>
            <a:t>Doğrulama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8112" custScaleY="99602" custLinFactY="-59729" custLinFactNeighborX="944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Event-B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kullanılarak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bir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sistemin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geliştirilmesi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sırasında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Event-B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aracı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olan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Rodin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tarafından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üretilen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farklı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ispat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yükümlülükleri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vardır</a:t>
          </a:r>
          <a:r>
            <a:rPr lang="en-US" sz="4400" kern="1200" dirty="0">
              <a:solidFill>
                <a:schemeClr val="bg1"/>
              </a:solidFill>
            </a:rPr>
            <a:t>.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8112" custScaleY="99602" custLinFactY="-88415" custLinFactNeighborX="1488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en-US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Kanıt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yükümlülüklerinin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listesi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8112" custScaleY="99602" custLinFactY="-62461" custLinFactNeighborX="944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B305B-378F-4F75-9F74-27F93AA7B9F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5816E7-B4CB-4556-8CC4-9472F261E1ED}">
      <dgm:prSet custT="1"/>
      <dgm:spPr/>
      <dgm:t>
        <a:bodyPr/>
        <a:lstStyle/>
        <a:p>
          <a:br>
            <a:rPr lang="tr-TR" sz="3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tr-TR" sz="32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tr-TR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17519-C893-421D-B908-3DC8FBB45A52}" type="parTrans" cxnId="{FE8ABF14-642C-412C-85E1-88315CDF9230}">
      <dgm:prSet/>
      <dgm:spPr/>
      <dgm:t>
        <a:bodyPr/>
        <a:lstStyle/>
        <a:p>
          <a:endParaRPr lang="en-US"/>
        </a:p>
      </dgm:t>
    </dgm:pt>
    <dgm:pt modelId="{456097C8-14C0-4E17-8726-AEA3E894C850}" type="sibTrans" cxnId="{FE8ABF14-642C-412C-85E1-88315CDF9230}">
      <dgm:prSet/>
      <dgm:spPr/>
      <dgm:t>
        <a:bodyPr/>
        <a:lstStyle/>
        <a:p>
          <a:endParaRPr lang="en-US"/>
        </a:p>
      </dgm:t>
    </dgm:pt>
    <dgm:pt modelId="{D3352D47-3557-4423-B01D-0D1CD7F33CE2}">
      <dgm:prSet custT="1"/>
      <dgm:spPr/>
      <dgm:t>
        <a:bodyPr/>
        <a:lstStyle/>
        <a:p>
          <a:b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C145DC-E25B-4C51-9273-756BCDE5E7F0}" type="sibTrans" cxnId="{FC70482E-25D2-46EC-8FCC-500B5A6F5ED8}">
      <dgm:prSet/>
      <dgm:spPr/>
      <dgm:t>
        <a:bodyPr/>
        <a:lstStyle/>
        <a:p>
          <a:endParaRPr lang="en-US"/>
        </a:p>
      </dgm:t>
    </dgm:pt>
    <dgm:pt modelId="{3F4EC611-C647-4DE9-90FF-E517B9D7AE01}" type="parTrans" cxnId="{FC70482E-25D2-46EC-8FCC-500B5A6F5ED8}">
      <dgm:prSet/>
      <dgm:spPr/>
      <dgm:t>
        <a:bodyPr/>
        <a:lstStyle/>
        <a:p>
          <a:endParaRPr lang="en-US"/>
        </a:p>
      </dgm:t>
    </dgm:pt>
    <dgm:pt modelId="{BA7F62A0-A579-40F4-90E9-A4413D41E27C}" type="pres">
      <dgm:prSet presAssocID="{933B305B-378F-4F75-9F74-27F93AA7B9F2}" presName="outerComposite" presStyleCnt="0">
        <dgm:presLayoutVars>
          <dgm:chMax val="5"/>
          <dgm:dir/>
          <dgm:resizeHandles val="exact"/>
        </dgm:presLayoutVars>
      </dgm:prSet>
      <dgm:spPr/>
    </dgm:pt>
    <dgm:pt modelId="{87372499-BA5C-4397-AD99-3B76EDAF6597}" type="pres">
      <dgm:prSet presAssocID="{933B305B-378F-4F75-9F74-27F93AA7B9F2}" presName="dummyMaxCanvas" presStyleCnt="0">
        <dgm:presLayoutVars/>
      </dgm:prSet>
      <dgm:spPr/>
    </dgm:pt>
    <dgm:pt modelId="{7D5E686A-49EA-43BA-928B-84B2C8CC5A24}" type="pres">
      <dgm:prSet presAssocID="{933B305B-378F-4F75-9F74-27F93AA7B9F2}" presName="TwoNodes_1" presStyleLbl="node1" presStyleIdx="0" presStyleCnt="2" custLinFactNeighborX="131" custLinFactNeighborY="-5179">
        <dgm:presLayoutVars>
          <dgm:bulletEnabled val="1"/>
        </dgm:presLayoutVars>
      </dgm:prSet>
      <dgm:spPr/>
    </dgm:pt>
    <dgm:pt modelId="{422AAE5F-2880-4A78-835A-0921F9145FBA}" type="pres">
      <dgm:prSet presAssocID="{933B305B-378F-4F75-9F74-27F93AA7B9F2}" presName="TwoNodes_2" presStyleLbl="node1" presStyleIdx="1" presStyleCnt="2">
        <dgm:presLayoutVars>
          <dgm:bulletEnabled val="1"/>
        </dgm:presLayoutVars>
      </dgm:prSet>
      <dgm:spPr/>
    </dgm:pt>
    <dgm:pt modelId="{F30149AA-85CB-461E-B04E-4BCD2E58A6DE}" type="pres">
      <dgm:prSet presAssocID="{933B305B-378F-4F75-9F74-27F93AA7B9F2}" presName="TwoConn_1-2" presStyleLbl="fgAccFollowNode1" presStyleIdx="0" presStyleCnt="1">
        <dgm:presLayoutVars>
          <dgm:bulletEnabled val="1"/>
        </dgm:presLayoutVars>
      </dgm:prSet>
      <dgm:spPr/>
    </dgm:pt>
    <dgm:pt modelId="{6CE377BC-A751-4D5D-918E-750636D43E9C}" type="pres">
      <dgm:prSet presAssocID="{933B305B-378F-4F75-9F74-27F93AA7B9F2}" presName="TwoNodes_1_text" presStyleLbl="node1" presStyleIdx="1" presStyleCnt="2">
        <dgm:presLayoutVars>
          <dgm:bulletEnabled val="1"/>
        </dgm:presLayoutVars>
      </dgm:prSet>
      <dgm:spPr/>
    </dgm:pt>
    <dgm:pt modelId="{C59E775D-3583-4E15-A5F8-92004862AD03}" type="pres">
      <dgm:prSet presAssocID="{933B305B-378F-4F75-9F74-27F93AA7B9F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DCBAE02-C35E-4623-9DEB-068FBE83927F}" type="presOf" srcId="{D3352D47-3557-4423-B01D-0D1CD7F33CE2}" destId="{422AAE5F-2880-4A78-835A-0921F9145FBA}" srcOrd="0" destOrd="0" presId="urn:microsoft.com/office/officeart/2005/8/layout/vProcess5"/>
    <dgm:cxn modelId="{6891440F-7859-473E-947F-FABB1200C93A}" type="presOf" srcId="{933B305B-378F-4F75-9F74-27F93AA7B9F2}" destId="{BA7F62A0-A579-40F4-90E9-A4413D41E27C}" srcOrd="0" destOrd="0" presId="urn:microsoft.com/office/officeart/2005/8/layout/vProcess5"/>
    <dgm:cxn modelId="{FE8ABF14-642C-412C-85E1-88315CDF9230}" srcId="{933B305B-378F-4F75-9F74-27F93AA7B9F2}" destId="{B85816E7-B4CB-4556-8CC4-9472F261E1ED}" srcOrd="0" destOrd="0" parTransId="{BC717519-C893-421D-B908-3DC8FBB45A52}" sibTransId="{456097C8-14C0-4E17-8726-AEA3E894C850}"/>
    <dgm:cxn modelId="{FC70482E-25D2-46EC-8FCC-500B5A6F5ED8}" srcId="{933B305B-378F-4F75-9F74-27F93AA7B9F2}" destId="{D3352D47-3557-4423-B01D-0D1CD7F33CE2}" srcOrd="1" destOrd="0" parTransId="{3F4EC611-C647-4DE9-90FF-E517B9D7AE01}" sibTransId="{30C145DC-E25B-4C51-9273-756BCDE5E7F0}"/>
    <dgm:cxn modelId="{B0B0CE52-BE1D-4CBA-AB86-6A156007B039}" type="presOf" srcId="{D3352D47-3557-4423-B01D-0D1CD7F33CE2}" destId="{C59E775D-3583-4E15-A5F8-92004862AD03}" srcOrd="1" destOrd="0" presId="urn:microsoft.com/office/officeart/2005/8/layout/vProcess5"/>
    <dgm:cxn modelId="{8725AE7E-4DAE-47EC-A2A4-19EE3B6F6818}" type="presOf" srcId="{456097C8-14C0-4E17-8726-AEA3E894C850}" destId="{F30149AA-85CB-461E-B04E-4BCD2E58A6DE}" srcOrd="0" destOrd="0" presId="urn:microsoft.com/office/officeart/2005/8/layout/vProcess5"/>
    <dgm:cxn modelId="{50A62E9E-8797-4E4C-BF09-73B38BDC13C2}" type="presOf" srcId="{B85816E7-B4CB-4556-8CC4-9472F261E1ED}" destId="{7D5E686A-49EA-43BA-928B-84B2C8CC5A24}" srcOrd="0" destOrd="0" presId="urn:microsoft.com/office/officeart/2005/8/layout/vProcess5"/>
    <dgm:cxn modelId="{C69B63BD-917C-4C6E-89C6-657126ADD9DC}" type="presOf" srcId="{B85816E7-B4CB-4556-8CC4-9472F261E1ED}" destId="{6CE377BC-A751-4D5D-918E-750636D43E9C}" srcOrd="1" destOrd="0" presId="urn:microsoft.com/office/officeart/2005/8/layout/vProcess5"/>
    <dgm:cxn modelId="{7BBF5A45-AE3A-4539-A324-EDE286E0A017}" type="presParOf" srcId="{BA7F62A0-A579-40F4-90E9-A4413D41E27C}" destId="{87372499-BA5C-4397-AD99-3B76EDAF6597}" srcOrd="0" destOrd="0" presId="urn:microsoft.com/office/officeart/2005/8/layout/vProcess5"/>
    <dgm:cxn modelId="{759A6FBD-9411-4D33-B8D1-551F9C2E69AD}" type="presParOf" srcId="{BA7F62A0-A579-40F4-90E9-A4413D41E27C}" destId="{7D5E686A-49EA-43BA-928B-84B2C8CC5A24}" srcOrd="1" destOrd="0" presId="urn:microsoft.com/office/officeart/2005/8/layout/vProcess5"/>
    <dgm:cxn modelId="{243BAFAD-80F1-4A26-9E61-55EAA1A30F09}" type="presParOf" srcId="{BA7F62A0-A579-40F4-90E9-A4413D41E27C}" destId="{422AAE5F-2880-4A78-835A-0921F9145FBA}" srcOrd="2" destOrd="0" presId="urn:microsoft.com/office/officeart/2005/8/layout/vProcess5"/>
    <dgm:cxn modelId="{EEC4FB41-FFF3-4D74-8C3A-3473CBC769AD}" type="presParOf" srcId="{BA7F62A0-A579-40F4-90E9-A4413D41E27C}" destId="{F30149AA-85CB-461E-B04E-4BCD2E58A6DE}" srcOrd="3" destOrd="0" presId="urn:microsoft.com/office/officeart/2005/8/layout/vProcess5"/>
    <dgm:cxn modelId="{211A8BBB-03E2-44A0-B65F-65FC75C48293}" type="presParOf" srcId="{BA7F62A0-A579-40F4-90E9-A4413D41E27C}" destId="{6CE377BC-A751-4D5D-918E-750636D43E9C}" srcOrd="4" destOrd="0" presId="urn:microsoft.com/office/officeart/2005/8/layout/vProcess5"/>
    <dgm:cxn modelId="{7C25B50F-71E0-47BA-949B-D3E6602A1169}" type="presParOf" srcId="{BA7F62A0-A579-40F4-90E9-A4413D41E27C}" destId="{C59E775D-3583-4E15-A5F8-92004862AD0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73D5F8F-C616-4EA7-BD32-E221BDE20E6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49426B-E09E-4F19-BBFE-AC4F13DFC124}">
      <dgm:prSet custT="1"/>
      <dgm:spPr>
        <a:solidFill>
          <a:srgbClr val="27A7CE"/>
        </a:solidFill>
      </dgm:spPr>
      <dgm:t>
        <a:bodyPr/>
        <a:lstStyle/>
        <a:p>
          <a:r>
            <a:rPr lang="tr-TR" sz="4400" dirty="0" err="1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r>
            <a:rPr lang="tr-TR" sz="4400" dirty="0">
              <a:latin typeface="Arial" panose="020B0604020202020204" pitchFamily="34" charset="0"/>
              <a:cs typeface="Arial" panose="020B0604020202020204" pitchFamily="34" charset="0"/>
            </a:rPr>
            <a:t>-B &amp; </a:t>
          </a:r>
          <a:r>
            <a:rPr lang="tr-TR" sz="4400" dirty="0" err="1">
              <a:latin typeface="Arial" panose="020B0604020202020204" pitchFamily="34" charset="0"/>
              <a:cs typeface="Arial" panose="020B0604020202020204" pitchFamily="34" charset="0"/>
            </a:rPr>
            <a:t>Rodin</a:t>
          </a:r>
          <a:r>
            <a:rPr lang="tr-TR" sz="4400" dirty="0">
              <a:latin typeface="Arial" panose="020B0604020202020204" pitchFamily="34" charset="0"/>
              <a:cs typeface="Arial" panose="020B0604020202020204" pitchFamily="34" charset="0"/>
            </a:rPr>
            <a:t> – Örnek Çalışma</a:t>
          </a:r>
          <a:endParaRPr lang="en-US" sz="4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46C022-5D65-4CE3-9D15-D64DE8DA2233}" type="parTrans" cxnId="{E10EA297-37C3-4209-AA45-EB749F41FB88}">
      <dgm:prSet/>
      <dgm:spPr/>
      <dgm:t>
        <a:bodyPr/>
        <a:lstStyle/>
        <a:p>
          <a:endParaRPr lang="en-US"/>
        </a:p>
      </dgm:t>
    </dgm:pt>
    <dgm:pt modelId="{BEDAE84F-6B03-44B9-BD88-B8F1BDC5AA72}" type="sibTrans" cxnId="{E10EA297-37C3-4209-AA45-EB749F41FB88}">
      <dgm:prSet/>
      <dgm:spPr/>
      <dgm:t>
        <a:bodyPr/>
        <a:lstStyle/>
        <a:p>
          <a:endParaRPr lang="en-US"/>
        </a:p>
      </dgm:t>
    </dgm:pt>
    <dgm:pt modelId="{46495743-3B17-4482-8701-61198511AF7B}" type="pres">
      <dgm:prSet presAssocID="{D73D5F8F-C616-4EA7-BD32-E221BDE20E6A}" presName="outerComposite" presStyleCnt="0">
        <dgm:presLayoutVars>
          <dgm:chMax val="5"/>
          <dgm:dir/>
          <dgm:resizeHandles val="exact"/>
        </dgm:presLayoutVars>
      </dgm:prSet>
      <dgm:spPr/>
    </dgm:pt>
    <dgm:pt modelId="{51F19B28-C23D-416A-BAB8-678165D10214}" type="pres">
      <dgm:prSet presAssocID="{D73D5F8F-C616-4EA7-BD32-E221BDE20E6A}" presName="dummyMaxCanvas" presStyleCnt="0">
        <dgm:presLayoutVars/>
      </dgm:prSet>
      <dgm:spPr/>
    </dgm:pt>
    <dgm:pt modelId="{F126E910-D5D5-4157-8AE9-7BE77BB73273}" type="pres">
      <dgm:prSet presAssocID="{D73D5F8F-C616-4EA7-BD32-E221BDE20E6A}" presName="OneNode_1" presStyleLbl="node1" presStyleIdx="0" presStyleCnt="1" custScaleX="79467" custScaleY="41423">
        <dgm:presLayoutVars>
          <dgm:bulletEnabled val="1"/>
        </dgm:presLayoutVars>
      </dgm:prSet>
      <dgm:spPr/>
    </dgm:pt>
  </dgm:ptLst>
  <dgm:cxnLst>
    <dgm:cxn modelId="{FAF7EF56-DD1E-49D4-B34C-6146D5C4E181}" type="presOf" srcId="{D73D5F8F-C616-4EA7-BD32-E221BDE20E6A}" destId="{46495743-3B17-4482-8701-61198511AF7B}" srcOrd="0" destOrd="0" presId="urn:microsoft.com/office/officeart/2005/8/layout/vProcess5"/>
    <dgm:cxn modelId="{E10EA297-37C3-4209-AA45-EB749F41FB88}" srcId="{D73D5F8F-C616-4EA7-BD32-E221BDE20E6A}" destId="{B149426B-E09E-4F19-BBFE-AC4F13DFC124}" srcOrd="0" destOrd="0" parTransId="{2846C022-5D65-4CE3-9D15-D64DE8DA2233}" sibTransId="{BEDAE84F-6B03-44B9-BD88-B8F1BDC5AA72}"/>
    <dgm:cxn modelId="{2BEAD6E4-2132-42EE-841B-FD64E30DE6DD}" type="presOf" srcId="{B149426B-E09E-4F19-BBFE-AC4F13DFC124}" destId="{F126E910-D5D5-4157-8AE9-7BE77BB73273}" srcOrd="0" destOrd="0" presId="urn:microsoft.com/office/officeart/2005/8/layout/vProcess5"/>
    <dgm:cxn modelId="{31D5790C-01F5-4400-9E28-AA93ECD63C41}" type="presParOf" srcId="{46495743-3B17-4482-8701-61198511AF7B}" destId="{51F19B28-C23D-416A-BAB8-678165D10214}" srcOrd="0" destOrd="0" presId="urn:microsoft.com/office/officeart/2005/8/layout/vProcess5"/>
    <dgm:cxn modelId="{EC22C3FC-0638-4CE3-84D5-5283FA5AEA21}" type="presParOf" srcId="{46495743-3B17-4482-8701-61198511AF7B}" destId="{F126E910-D5D5-4157-8AE9-7BE77BB73273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>
        <a:solidFill>
          <a:srgbClr val="27A7CE"/>
        </a:solidFill>
      </dgm:spPr>
      <dgm:t>
        <a:bodyPr/>
        <a:lstStyle/>
        <a:p>
          <a:r>
            <a:rPr lang="en-US" sz="3200" b="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Bağlamımıza</a:t>
          </a:r>
          <a:r>
            <a:rPr lang="en-US" sz="32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biraz</a:t>
          </a:r>
          <a:r>
            <a:rPr lang="en-US" sz="32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daha</a:t>
          </a:r>
          <a:r>
            <a:rPr lang="en-US" sz="32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set </a:t>
          </a:r>
          <a:r>
            <a:rPr lang="en-US" sz="3200" b="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ekleyelim</a:t>
          </a:r>
          <a:endParaRPr lang="en-US" sz="3200" b="0" kern="1200" dirty="0">
            <a:solidFill>
              <a:schemeClr val="bg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8112" custScaleY="99602" custLinFactY="-62461" custLinFactNeighborX="944" custLinFactNeighborY="-100000">
        <dgm:presLayoutVars>
          <dgm:chMax val="0"/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73D5F8F-C616-4EA7-BD32-E221BDE20E6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49426B-E09E-4F19-BBFE-AC4F13DFC124}">
      <dgm:prSet custT="1"/>
      <dgm:spPr>
        <a:solidFill>
          <a:srgbClr val="27CED7"/>
        </a:solidFill>
      </dgm:spPr>
      <dgm:t>
        <a:bodyPr/>
        <a:lstStyle/>
        <a:p>
          <a:r>
            <a:rPr lang="tr-TR" sz="4400" dirty="0">
              <a:latin typeface="Arial" panose="020B0604020202020204" pitchFamily="34" charset="0"/>
              <a:cs typeface="Arial" panose="020B0604020202020204" pitchFamily="34" charset="0"/>
            </a:rPr>
            <a:t>Referanslar</a:t>
          </a:r>
          <a:endParaRPr lang="en-US" sz="4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46C022-5D65-4CE3-9D15-D64DE8DA2233}" type="parTrans" cxnId="{E10EA297-37C3-4209-AA45-EB749F41FB88}">
      <dgm:prSet/>
      <dgm:spPr/>
      <dgm:t>
        <a:bodyPr/>
        <a:lstStyle/>
        <a:p>
          <a:endParaRPr lang="en-US"/>
        </a:p>
      </dgm:t>
    </dgm:pt>
    <dgm:pt modelId="{BEDAE84F-6B03-44B9-BD88-B8F1BDC5AA72}" type="sibTrans" cxnId="{E10EA297-37C3-4209-AA45-EB749F41FB88}">
      <dgm:prSet/>
      <dgm:spPr/>
      <dgm:t>
        <a:bodyPr/>
        <a:lstStyle/>
        <a:p>
          <a:endParaRPr lang="en-US"/>
        </a:p>
      </dgm:t>
    </dgm:pt>
    <dgm:pt modelId="{46495743-3B17-4482-8701-61198511AF7B}" type="pres">
      <dgm:prSet presAssocID="{D73D5F8F-C616-4EA7-BD32-E221BDE20E6A}" presName="outerComposite" presStyleCnt="0">
        <dgm:presLayoutVars>
          <dgm:chMax val="5"/>
          <dgm:dir/>
          <dgm:resizeHandles val="exact"/>
        </dgm:presLayoutVars>
      </dgm:prSet>
      <dgm:spPr/>
    </dgm:pt>
    <dgm:pt modelId="{51F19B28-C23D-416A-BAB8-678165D10214}" type="pres">
      <dgm:prSet presAssocID="{D73D5F8F-C616-4EA7-BD32-E221BDE20E6A}" presName="dummyMaxCanvas" presStyleCnt="0">
        <dgm:presLayoutVars/>
      </dgm:prSet>
      <dgm:spPr/>
    </dgm:pt>
    <dgm:pt modelId="{F126E910-D5D5-4157-8AE9-7BE77BB73273}" type="pres">
      <dgm:prSet presAssocID="{D73D5F8F-C616-4EA7-BD32-E221BDE20E6A}" presName="OneNode_1" presStyleLbl="node1" presStyleIdx="0" presStyleCnt="1" custScaleX="79467" custScaleY="41423">
        <dgm:presLayoutVars>
          <dgm:bulletEnabled val="1"/>
        </dgm:presLayoutVars>
      </dgm:prSet>
      <dgm:spPr/>
    </dgm:pt>
  </dgm:ptLst>
  <dgm:cxnLst>
    <dgm:cxn modelId="{FAF7EF56-DD1E-49D4-B34C-6146D5C4E181}" type="presOf" srcId="{D73D5F8F-C616-4EA7-BD32-E221BDE20E6A}" destId="{46495743-3B17-4482-8701-61198511AF7B}" srcOrd="0" destOrd="0" presId="urn:microsoft.com/office/officeart/2005/8/layout/vProcess5"/>
    <dgm:cxn modelId="{E10EA297-37C3-4209-AA45-EB749F41FB88}" srcId="{D73D5F8F-C616-4EA7-BD32-E221BDE20E6A}" destId="{B149426B-E09E-4F19-BBFE-AC4F13DFC124}" srcOrd="0" destOrd="0" parTransId="{2846C022-5D65-4CE3-9D15-D64DE8DA2233}" sibTransId="{BEDAE84F-6B03-44B9-BD88-B8F1BDC5AA72}"/>
    <dgm:cxn modelId="{2BEAD6E4-2132-42EE-841B-FD64E30DE6DD}" type="presOf" srcId="{B149426B-E09E-4F19-BBFE-AC4F13DFC124}" destId="{F126E910-D5D5-4157-8AE9-7BE77BB73273}" srcOrd="0" destOrd="0" presId="urn:microsoft.com/office/officeart/2005/8/layout/vProcess5"/>
    <dgm:cxn modelId="{31D5790C-01F5-4400-9E28-AA93ECD63C41}" type="presParOf" srcId="{46495743-3B17-4482-8701-61198511AF7B}" destId="{51F19B28-C23D-416A-BAB8-678165D10214}" srcOrd="0" destOrd="0" presId="urn:microsoft.com/office/officeart/2005/8/layout/vProcess5"/>
    <dgm:cxn modelId="{EC22C3FC-0638-4CE3-84D5-5283FA5AEA21}" type="presParOf" srcId="{46495743-3B17-4482-8701-61198511AF7B}" destId="{F126E910-D5D5-4157-8AE9-7BE77BB73273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/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Bu </a:t>
          </a:r>
          <a:r>
            <a:rPr lang="en-US" sz="4400" dirty="0" err="1">
              <a:latin typeface="Arial" panose="020B0604020202020204" pitchFamily="34" charset="0"/>
              <a:cs typeface="Arial" panose="020B0604020202020204" pitchFamily="34" charset="0"/>
            </a:rPr>
            <a:t>modeller</a:t>
          </a:r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dirty="0" err="1">
              <a:latin typeface="Arial" panose="020B0604020202020204" pitchFamily="34" charset="0"/>
              <a:cs typeface="Arial" panose="020B0604020202020204" pitchFamily="34" charset="0"/>
            </a:rPr>
            <a:t>aşağidaki</a:t>
          </a:r>
          <a:r>
            <a:rPr lang="tr-TR" sz="4400" dirty="0">
              <a:latin typeface="Arial" panose="020B0604020202020204" pitchFamily="34" charset="0"/>
              <a:cs typeface="Arial" panose="020B0604020202020204" pitchFamily="34" charset="0"/>
            </a:rPr>
            <a:t> bazı yapıları</a:t>
          </a:r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tr-TR" sz="4400" dirty="0">
              <a:latin typeface="Arial" panose="020B0604020202020204" pitchFamily="34" charset="0"/>
              <a:cs typeface="Arial" panose="020B0604020202020204" pitchFamily="34" charset="0"/>
            </a:rPr>
            <a:t>oluştururken </a:t>
          </a:r>
          <a:r>
            <a:rPr lang="en-US" sz="4400" dirty="0" err="1">
              <a:latin typeface="Arial" panose="020B0604020202020204" pitchFamily="34" charset="0"/>
              <a:cs typeface="Arial" panose="020B0604020202020204" pitchFamily="34" charset="0"/>
            </a:rPr>
            <a:t>kullanilabilir</a:t>
          </a:r>
          <a:endParaRPr lang="en-US" sz="4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C6EDBB8B-29EA-461A-999D-3319D352A1D7}">
      <dgm:prSet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Sıralı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programlar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- Tek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bir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control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hattina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sahip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olan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program</a:t>
          </a:r>
        </a:p>
      </dgm:t>
    </dgm:pt>
    <dgm:pt modelId="{65B3C7B0-D4D2-42AF-BA3C-28998D70C661}" type="parTrans" cxnId="{B563E6CD-8E19-4F49-A500-A88120B6163E}">
      <dgm:prSet/>
      <dgm:spPr/>
      <dgm:t>
        <a:bodyPr/>
        <a:lstStyle/>
        <a:p>
          <a:endParaRPr lang="en-US"/>
        </a:p>
      </dgm:t>
    </dgm:pt>
    <dgm:pt modelId="{5DA4A93C-4F0F-49FC-B63A-B8A20D072129}" type="sibTrans" cxnId="{B563E6CD-8E19-4F49-A500-A88120B6163E}">
      <dgm:prSet/>
      <dgm:spPr/>
      <dgm:t>
        <a:bodyPr/>
        <a:lstStyle/>
        <a:p>
          <a:endParaRPr lang="en-US"/>
        </a:p>
      </dgm:t>
    </dgm:pt>
    <dgm:pt modelId="{68058D0E-EAF9-434F-AFA1-BC9BB2CB80F8}">
      <dgm:prSet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Eşzamanlı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programlar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Ayni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anda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birden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fazla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islem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yapan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program</a:t>
          </a:r>
        </a:p>
      </dgm:t>
    </dgm:pt>
    <dgm:pt modelId="{F1A409F6-CB14-43C7-9DE3-2C84F376F5D9}" type="parTrans" cxnId="{74379DD9-5962-40E9-925E-DEA126138AB7}">
      <dgm:prSet/>
      <dgm:spPr/>
      <dgm:t>
        <a:bodyPr/>
        <a:lstStyle/>
        <a:p>
          <a:endParaRPr lang="en-US"/>
        </a:p>
      </dgm:t>
    </dgm:pt>
    <dgm:pt modelId="{37A4B1A8-C671-4659-AB2E-021DAB309FE2}" type="sibTrans" cxnId="{74379DD9-5962-40E9-925E-DEA126138AB7}">
      <dgm:prSet/>
      <dgm:spPr/>
      <dgm:t>
        <a:bodyPr/>
        <a:lstStyle/>
        <a:p>
          <a:endParaRPr lang="en-US"/>
        </a:p>
      </dgm:t>
    </dgm:pt>
    <dgm:pt modelId="{6299FAAA-EB66-46A0-A682-6C5C6C970140}">
      <dgm:prSet custT="1"/>
      <dgm:spPr/>
      <dgm:t>
        <a:bodyPr/>
        <a:lstStyle/>
        <a:p>
          <a:r>
            <a:rPr lang="tr-TR" sz="2800" dirty="0">
              <a:latin typeface="Arial" panose="020B0604020202020204" pitchFamily="34" charset="0"/>
              <a:cs typeface="Arial" panose="020B0604020202020204" pitchFamily="34" charset="0"/>
            </a:rPr>
            <a:t>D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ağıtılmış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programlar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Mesajlar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araciligiyla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iletisim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kuran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bilgisayar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sistemi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862EA3-FC28-4AE1-A789-54487F6DEDB3}" type="parTrans" cxnId="{262FE2C3-FA09-440B-8B3D-23D3D161EF6A}">
      <dgm:prSet/>
      <dgm:spPr/>
      <dgm:t>
        <a:bodyPr/>
        <a:lstStyle/>
        <a:p>
          <a:endParaRPr lang="en-US"/>
        </a:p>
      </dgm:t>
    </dgm:pt>
    <dgm:pt modelId="{755C3C82-FF4D-4997-934F-136E06BF9250}" type="sibTrans" cxnId="{262FE2C3-FA09-440B-8B3D-23D3D161EF6A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NeighborX="-937" custLinFactNeighborY="-45284">
        <dgm:presLayoutVars>
          <dgm:chMax val="0"/>
          <dgm:bulletEnabled val="1"/>
        </dgm:presLayoutVars>
      </dgm:prSet>
      <dgm:spPr/>
    </dgm:pt>
    <dgm:pt modelId="{872F3B06-6A05-40A7-AF14-744B6F4A12BD}" type="pres">
      <dgm:prSet presAssocID="{D2C297AF-DDA4-4836-98EE-78370BF9E8FE}" presName="childText" presStyleLbl="revTx" presStyleIdx="0" presStyleCnt="1" custScaleY="157439">
        <dgm:presLayoutVars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4D60B229-02CF-4547-B2AD-FEE6763F600E}" type="presOf" srcId="{68058D0E-EAF9-434F-AFA1-BC9BB2CB80F8}" destId="{872F3B06-6A05-40A7-AF14-744B6F4A12BD}" srcOrd="0" destOrd="1" presId="urn:microsoft.com/office/officeart/2005/8/layout/vList2"/>
    <dgm:cxn modelId="{301E80AF-2B94-405F-ACED-24630BDCB5BE}" type="presOf" srcId="{6299FAAA-EB66-46A0-A682-6C5C6C970140}" destId="{872F3B06-6A05-40A7-AF14-744B6F4A12BD}" srcOrd="0" destOrd="2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262FE2C3-FA09-440B-8B3D-23D3D161EF6A}" srcId="{D2C297AF-DDA4-4836-98EE-78370BF9E8FE}" destId="{6299FAAA-EB66-46A0-A682-6C5C6C970140}" srcOrd="2" destOrd="0" parTransId="{E1862EA3-FC28-4AE1-A789-54487F6DEDB3}" sibTransId="{755C3C82-FF4D-4997-934F-136E06BF9250}"/>
    <dgm:cxn modelId="{B563E6CD-8E19-4F49-A500-A88120B6163E}" srcId="{D2C297AF-DDA4-4836-98EE-78370BF9E8FE}" destId="{C6EDBB8B-29EA-461A-999D-3319D352A1D7}" srcOrd="0" destOrd="0" parTransId="{65B3C7B0-D4D2-42AF-BA3C-28998D70C661}" sibTransId="{5DA4A93C-4F0F-49FC-B63A-B8A20D072129}"/>
    <dgm:cxn modelId="{74379DD9-5962-40E9-925E-DEA126138AB7}" srcId="{D2C297AF-DDA4-4836-98EE-78370BF9E8FE}" destId="{68058D0E-EAF9-434F-AFA1-BC9BB2CB80F8}" srcOrd="1" destOrd="0" parTransId="{F1A409F6-CB14-43C7-9DE3-2C84F376F5D9}" sibTransId="{37A4B1A8-C671-4659-AB2E-021DAB309FE2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FFF15BDF-A630-46D0-B1A1-D8B753493C02}" type="presOf" srcId="{C6EDBB8B-29EA-461A-999D-3319D352A1D7}" destId="{872F3B06-6A05-40A7-AF14-744B6F4A12BD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  <dgm:cxn modelId="{3CD74BDB-152C-422A-AD3C-ACAECD72C08E}" type="presParOf" srcId="{F83A0275-D8E8-44FC-9013-9EE3845660E0}" destId="{872F3B06-6A05-40A7-AF14-744B6F4A12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72E1E4-9616-4720-9B45-5821018054C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5FA3ABE-A262-40E0-8118-54876ECF0B63}">
      <dgm:prSet custT="1"/>
      <dgm:spPr/>
      <dgm:t>
        <a:bodyPr/>
        <a:lstStyle/>
        <a:p>
          <a:b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2FAC2F-5830-430A-AE8F-7584EE2F655A}" type="parTrans" cxnId="{C3547EA8-E3B9-4688-8EAE-06942CB435EC}">
      <dgm:prSet/>
      <dgm:spPr/>
      <dgm:t>
        <a:bodyPr/>
        <a:lstStyle/>
        <a:p>
          <a:endParaRPr lang="en-US"/>
        </a:p>
      </dgm:t>
    </dgm:pt>
    <dgm:pt modelId="{DC4532C0-7960-4E7F-8DD4-8F3551253195}" type="sibTrans" cxnId="{C3547EA8-E3B9-4688-8EAE-06942CB435EC}">
      <dgm:prSet/>
      <dgm:spPr/>
      <dgm:t>
        <a:bodyPr/>
        <a:lstStyle/>
        <a:p>
          <a:endParaRPr lang="en-US"/>
        </a:p>
      </dgm:t>
    </dgm:pt>
    <dgm:pt modelId="{69921985-F66B-4941-9EF5-575786F5A024}">
      <dgm:prSet custT="1"/>
      <dgm:spPr/>
      <dgm:t>
        <a:bodyPr/>
        <a:lstStyle/>
        <a:p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202652-48CF-D946-844C-B78BDC10172E}" type="parTrans" cxnId="{9E4E7B5E-49C4-9D47-A079-FA0B2CA76504}">
      <dgm:prSet/>
      <dgm:spPr/>
      <dgm:t>
        <a:bodyPr/>
        <a:lstStyle/>
        <a:p>
          <a:endParaRPr lang="en-US"/>
        </a:p>
      </dgm:t>
    </dgm:pt>
    <dgm:pt modelId="{2D213157-44D8-2A46-B201-024EA30A6271}" type="sibTrans" cxnId="{9E4E7B5E-49C4-9D47-A079-FA0B2CA76504}">
      <dgm:prSet/>
      <dgm:spPr/>
      <dgm:t>
        <a:bodyPr/>
        <a:lstStyle/>
        <a:p>
          <a:endParaRPr lang="en-US"/>
        </a:p>
      </dgm:t>
    </dgm:pt>
    <dgm:pt modelId="{A70C2815-4D68-B448-BA2B-67326B9649F9}">
      <dgm:prSet custT="1"/>
      <dgm:spPr/>
      <dgm:t>
        <a:bodyPr/>
        <a:lstStyle/>
        <a:p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AD1DD6-809C-3349-B993-ED3509C9AC24}" type="parTrans" cxnId="{6231A704-AFBA-5943-8589-4DBBC13EAE7F}">
      <dgm:prSet/>
      <dgm:spPr/>
      <dgm:t>
        <a:bodyPr/>
        <a:lstStyle/>
        <a:p>
          <a:endParaRPr lang="en-US"/>
        </a:p>
      </dgm:t>
    </dgm:pt>
    <dgm:pt modelId="{7D1485DF-A90E-CE49-8A30-D6FEC4AACC7B}" type="sibTrans" cxnId="{6231A704-AFBA-5943-8589-4DBBC13EAE7F}">
      <dgm:prSet/>
      <dgm:spPr/>
      <dgm:t>
        <a:bodyPr/>
        <a:lstStyle/>
        <a:p>
          <a:endParaRPr lang="en-US"/>
        </a:p>
      </dgm:t>
    </dgm:pt>
    <dgm:pt modelId="{654892CD-16E3-414B-9DE5-7C5794FDCC74}">
      <dgm:prSet custT="1"/>
      <dgm:spPr/>
      <dgm:t>
        <a:bodyPr/>
        <a:lstStyle/>
        <a:p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04B4F3-98F3-DA4F-A5BA-FBA785D4D37A}" type="parTrans" cxnId="{1F73C80B-3B08-884F-ADA1-9A6572CA2C2F}">
      <dgm:prSet/>
      <dgm:spPr/>
      <dgm:t>
        <a:bodyPr/>
        <a:lstStyle/>
        <a:p>
          <a:endParaRPr lang="en-US"/>
        </a:p>
      </dgm:t>
    </dgm:pt>
    <dgm:pt modelId="{3A5C4778-739D-3C45-9A14-76FA6D2DF99C}" type="sibTrans" cxnId="{1F73C80B-3B08-884F-ADA1-9A6572CA2C2F}">
      <dgm:prSet/>
      <dgm:spPr/>
      <dgm:t>
        <a:bodyPr/>
        <a:lstStyle/>
        <a:p>
          <a:endParaRPr lang="en-US"/>
        </a:p>
      </dgm:t>
    </dgm:pt>
    <dgm:pt modelId="{5097CDAF-1CC5-0946-9C7C-58B54EF3C83F}">
      <dgm:prSet custT="1"/>
      <dgm:spPr/>
      <dgm:t>
        <a:bodyPr/>
        <a:lstStyle/>
        <a:p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3C928F-14EF-084D-A30E-10DE89E6590F}" type="parTrans" cxnId="{2AAD362D-CFDD-BC46-94D5-D1D7D8F0F327}">
      <dgm:prSet/>
      <dgm:spPr/>
      <dgm:t>
        <a:bodyPr/>
        <a:lstStyle/>
        <a:p>
          <a:endParaRPr lang="en-US"/>
        </a:p>
      </dgm:t>
    </dgm:pt>
    <dgm:pt modelId="{234CDA93-9189-FC43-9007-E4F43149582F}" type="sibTrans" cxnId="{2AAD362D-CFDD-BC46-94D5-D1D7D8F0F327}">
      <dgm:prSet/>
      <dgm:spPr/>
      <dgm:t>
        <a:bodyPr/>
        <a:lstStyle/>
        <a:p>
          <a:endParaRPr lang="en-US"/>
        </a:p>
      </dgm:t>
    </dgm:pt>
    <dgm:pt modelId="{661B1154-8E04-784D-90FA-A48754D8C5E1}">
      <dgm:prSet custT="1"/>
      <dgm:spPr/>
      <dgm:t>
        <a:bodyPr/>
        <a:lstStyle/>
        <a:p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A0D204-6A9A-844A-AEF7-56B1FE565856}" type="parTrans" cxnId="{FC55978D-9D8F-BF41-81AA-D6C00F7A1426}">
      <dgm:prSet/>
      <dgm:spPr/>
      <dgm:t>
        <a:bodyPr/>
        <a:lstStyle/>
        <a:p>
          <a:endParaRPr lang="en-US"/>
        </a:p>
      </dgm:t>
    </dgm:pt>
    <dgm:pt modelId="{3C1814EA-D040-3D4B-B16D-1D8FEA6CFE74}" type="sibTrans" cxnId="{FC55978D-9D8F-BF41-81AA-D6C00F7A1426}">
      <dgm:prSet/>
      <dgm:spPr/>
      <dgm:t>
        <a:bodyPr/>
        <a:lstStyle/>
        <a:p>
          <a:endParaRPr lang="en-US"/>
        </a:p>
      </dgm:t>
    </dgm:pt>
    <dgm:pt modelId="{5406CBEC-4607-483D-BC76-7A979D84D5C0}" type="pres">
      <dgm:prSet presAssocID="{1172E1E4-9616-4720-9B45-5821018054C3}" presName="linear" presStyleCnt="0">
        <dgm:presLayoutVars>
          <dgm:animLvl val="lvl"/>
          <dgm:resizeHandles val="exact"/>
        </dgm:presLayoutVars>
      </dgm:prSet>
      <dgm:spPr/>
    </dgm:pt>
    <dgm:pt modelId="{7CE2C43F-1BBF-AA4C-B280-382E80B88F32}" type="pres">
      <dgm:prSet presAssocID="{69921985-F66B-4941-9EF5-575786F5A02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8B00FC3-6131-7F4C-A67B-F1BAAEC76602}" type="pres">
      <dgm:prSet presAssocID="{2D213157-44D8-2A46-B201-024EA30A6271}" presName="spacer" presStyleCnt="0"/>
      <dgm:spPr/>
    </dgm:pt>
    <dgm:pt modelId="{1A3B8251-97B2-5D4C-B6AC-BBF0AA4F55C3}" type="pres">
      <dgm:prSet presAssocID="{A70C2815-4D68-B448-BA2B-67326B9649F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7F1B855-8FB0-624F-8A0F-45561A5728E2}" type="pres">
      <dgm:prSet presAssocID="{7D1485DF-A90E-CE49-8A30-D6FEC4AACC7B}" presName="spacer" presStyleCnt="0"/>
      <dgm:spPr/>
    </dgm:pt>
    <dgm:pt modelId="{780B350A-6CC1-6241-827F-6FF6F9F578AC}" type="pres">
      <dgm:prSet presAssocID="{654892CD-16E3-414B-9DE5-7C5794FDCC7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1BBC62A-CDBE-2249-9778-5FF7984A611A}" type="pres">
      <dgm:prSet presAssocID="{3A5C4778-739D-3C45-9A14-76FA6D2DF99C}" presName="spacer" presStyleCnt="0"/>
      <dgm:spPr/>
    </dgm:pt>
    <dgm:pt modelId="{1304084F-8406-F347-8B4C-9315C552D5B2}" type="pres">
      <dgm:prSet presAssocID="{5097CDAF-1CC5-0946-9C7C-58B54EF3C83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994A964-B9E9-FA4D-920E-6B1C90427C60}" type="pres">
      <dgm:prSet presAssocID="{234CDA93-9189-FC43-9007-E4F43149582F}" presName="spacer" presStyleCnt="0"/>
      <dgm:spPr/>
    </dgm:pt>
    <dgm:pt modelId="{21FE142B-0306-1F4F-99D9-E96C345295F4}" type="pres">
      <dgm:prSet presAssocID="{661B1154-8E04-784D-90FA-A48754D8C5E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A77A13D-705A-6346-A699-016D410DBC77}" type="pres">
      <dgm:prSet presAssocID="{3C1814EA-D040-3D4B-B16D-1D8FEA6CFE74}" presName="spacer" presStyleCnt="0"/>
      <dgm:spPr/>
    </dgm:pt>
    <dgm:pt modelId="{89618708-1E5C-468F-81D4-F3F32E092502}" type="pres">
      <dgm:prSet presAssocID="{F5FA3ABE-A262-40E0-8118-54876ECF0B6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231A704-AFBA-5943-8589-4DBBC13EAE7F}" srcId="{1172E1E4-9616-4720-9B45-5821018054C3}" destId="{A70C2815-4D68-B448-BA2B-67326B9649F9}" srcOrd="1" destOrd="0" parTransId="{6CAD1DD6-809C-3349-B993-ED3509C9AC24}" sibTransId="{7D1485DF-A90E-CE49-8A30-D6FEC4AACC7B}"/>
    <dgm:cxn modelId="{1F73C80B-3B08-884F-ADA1-9A6572CA2C2F}" srcId="{1172E1E4-9616-4720-9B45-5821018054C3}" destId="{654892CD-16E3-414B-9DE5-7C5794FDCC74}" srcOrd="2" destOrd="0" parTransId="{AC04B4F3-98F3-DA4F-A5BA-FBA785D4D37A}" sibTransId="{3A5C4778-739D-3C45-9A14-76FA6D2DF99C}"/>
    <dgm:cxn modelId="{C9246C0D-BDB1-AF4C-B926-59F525DBC30C}" type="presOf" srcId="{A70C2815-4D68-B448-BA2B-67326B9649F9}" destId="{1A3B8251-97B2-5D4C-B6AC-BBF0AA4F55C3}" srcOrd="0" destOrd="0" presId="urn:microsoft.com/office/officeart/2005/8/layout/vList2"/>
    <dgm:cxn modelId="{2AAD362D-CFDD-BC46-94D5-D1D7D8F0F327}" srcId="{1172E1E4-9616-4720-9B45-5821018054C3}" destId="{5097CDAF-1CC5-0946-9C7C-58B54EF3C83F}" srcOrd="3" destOrd="0" parTransId="{123C928F-14EF-084D-A30E-10DE89E6590F}" sibTransId="{234CDA93-9189-FC43-9007-E4F43149582F}"/>
    <dgm:cxn modelId="{9E4E7B5E-49C4-9D47-A079-FA0B2CA76504}" srcId="{1172E1E4-9616-4720-9B45-5821018054C3}" destId="{69921985-F66B-4941-9EF5-575786F5A024}" srcOrd="0" destOrd="0" parTransId="{0C202652-48CF-D946-844C-B78BDC10172E}" sibTransId="{2D213157-44D8-2A46-B201-024EA30A6271}"/>
    <dgm:cxn modelId="{056BB469-B352-834C-B498-7F95A936645A}" type="presOf" srcId="{654892CD-16E3-414B-9DE5-7C5794FDCC74}" destId="{780B350A-6CC1-6241-827F-6FF6F9F578AC}" srcOrd="0" destOrd="0" presId="urn:microsoft.com/office/officeart/2005/8/layout/vList2"/>
    <dgm:cxn modelId="{08C1E277-1812-9D40-8C21-89D3DACDA42B}" type="presOf" srcId="{661B1154-8E04-784D-90FA-A48754D8C5E1}" destId="{21FE142B-0306-1F4F-99D9-E96C345295F4}" srcOrd="0" destOrd="0" presId="urn:microsoft.com/office/officeart/2005/8/layout/vList2"/>
    <dgm:cxn modelId="{C712E882-1BF8-4B2D-A9FE-0D67B7A4318D}" type="presOf" srcId="{F5FA3ABE-A262-40E0-8118-54876ECF0B63}" destId="{89618708-1E5C-468F-81D4-F3F32E092502}" srcOrd="0" destOrd="0" presId="urn:microsoft.com/office/officeart/2005/8/layout/vList2"/>
    <dgm:cxn modelId="{298CBC86-DEFB-5F4E-92A7-5B2D26D5D2F1}" type="presOf" srcId="{69921985-F66B-4941-9EF5-575786F5A024}" destId="{7CE2C43F-1BBF-AA4C-B280-382E80B88F32}" srcOrd="0" destOrd="0" presId="urn:microsoft.com/office/officeart/2005/8/layout/vList2"/>
    <dgm:cxn modelId="{FC55978D-9D8F-BF41-81AA-D6C00F7A1426}" srcId="{1172E1E4-9616-4720-9B45-5821018054C3}" destId="{661B1154-8E04-784D-90FA-A48754D8C5E1}" srcOrd="4" destOrd="0" parTransId="{A5A0D204-6A9A-844A-AEF7-56B1FE565856}" sibTransId="{3C1814EA-D040-3D4B-B16D-1D8FEA6CFE74}"/>
    <dgm:cxn modelId="{C3547EA8-E3B9-4688-8EAE-06942CB435EC}" srcId="{1172E1E4-9616-4720-9B45-5821018054C3}" destId="{F5FA3ABE-A262-40E0-8118-54876ECF0B63}" srcOrd="5" destOrd="0" parTransId="{D42FAC2F-5830-430A-AE8F-7584EE2F655A}" sibTransId="{DC4532C0-7960-4E7F-8DD4-8F3551253195}"/>
    <dgm:cxn modelId="{FB0FAEE0-F1D5-4848-8F9F-BEE2799BFFBF}" type="presOf" srcId="{5097CDAF-1CC5-0946-9C7C-58B54EF3C83F}" destId="{1304084F-8406-F347-8B4C-9315C552D5B2}" srcOrd="0" destOrd="0" presId="urn:microsoft.com/office/officeart/2005/8/layout/vList2"/>
    <dgm:cxn modelId="{5EEC1BE3-2103-4916-8616-2EFD444CA5F2}" type="presOf" srcId="{1172E1E4-9616-4720-9B45-5821018054C3}" destId="{5406CBEC-4607-483D-BC76-7A979D84D5C0}" srcOrd="0" destOrd="0" presId="urn:microsoft.com/office/officeart/2005/8/layout/vList2"/>
    <dgm:cxn modelId="{96989816-557B-C945-A35F-0F8002580447}" type="presParOf" srcId="{5406CBEC-4607-483D-BC76-7A979D84D5C0}" destId="{7CE2C43F-1BBF-AA4C-B280-382E80B88F32}" srcOrd="0" destOrd="0" presId="urn:microsoft.com/office/officeart/2005/8/layout/vList2"/>
    <dgm:cxn modelId="{C97539A5-9159-9846-AF09-B5B0AB5C54A8}" type="presParOf" srcId="{5406CBEC-4607-483D-BC76-7A979D84D5C0}" destId="{98B00FC3-6131-7F4C-A67B-F1BAAEC76602}" srcOrd="1" destOrd="0" presId="urn:microsoft.com/office/officeart/2005/8/layout/vList2"/>
    <dgm:cxn modelId="{A77FFDB2-2CCF-0E40-BD30-A511693EA071}" type="presParOf" srcId="{5406CBEC-4607-483D-BC76-7A979D84D5C0}" destId="{1A3B8251-97B2-5D4C-B6AC-BBF0AA4F55C3}" srcOrd="2" destOrd="0" presId="urn:microsoft.com/office/officeart/2005/8/layout/vList2"/>
    <dgm:cxn modelId="{46368E9D-7EFD-5D4F-B75C-DBCF5BA43146}" type="presParOf" srcId="{5406CBEC-4607-483D-BC76-7A979D84D5C0}" destId="{F7F1B855-8FB0-624F-8A0F-45561A5728E2}" srcOrd="3" destOrd="0" presId="urn:microsoft.com/office/officeart/2005/8/layout/vList2"/>
    <dgm:cxn modelId="{7AAB25FC-1C47-334B-9B8E-46228A8AFBD1}" type="presParOf" srcId="{5406CBEC-4607-483D-BC76-7A979D84D5C0}" destId="{780B350A-6CC1-6241-827F-6FF6F9F578AC}" srcOrd="4" destOrd="0" presId="urn:microsoft.com/office/officeart/2005/8/layout/vList2"/>
    <dgm:cxn modelId="{E6A4DB60-2453-8B49-9CEC-6F4134E1CC5D}" type="presParOf" srcId="{5406CBEC-4607-483D-BC76-7A979D84D5C0}" destId="{81BBC62A-CDBE-2249-9778-5FF7984A611A}" srcOrd="5" destOrd="0" presId="urn:microsoft.com/office/officeart/2005/8/layout/vList2"/>
    <dgm:cxn modelId="{8F1B73AD-96A8-284E-B758-C4316F7B8180}" type="presParOf" srcId="{5406CBEC-4607-483D-BC76-7A979D84D5C0}" destId="{1304084F-8406-F347-8B4C-9315C552D5B2}" srcOrd="6" destOrd="0" presId="urn:microsoft.com/office/officeart/2005/8/layout/vList2"/>
    <dgm:cxn modelId="{5C4C691E-FB99-1043-BEF0-089C37EB5725}" type="presParOf" srcId="{5406CBEC-4607-483D-BC76-7A979D84D5C0}" destId="{F994A964-B9E9-FA4D-920E-6B1C90427C60}" srcOrd="7" destOrd="0" presId="urn:microsoft.com/office/officeart/2005/8/layout/vList2"/>
    <dgm:cxn modelId="{229EC883-2B19-654E-80C6-E3A59F308BD8}" type="presParOf" srcId="{5406CBEC-4607-483D-BC76-7A979D84D5C0}" destId="{21FE142B-0306-1F4F-99D9-E96C345295F4}" srcOrd="8" destOrd="0" presId="urn:microsoft.com/office/officeart/2005/8/layout/vList2"/>
    <dgm:cxn modelId="{F30B52A9-D398-0D40-9C8D-2FD8B4A47E3C}" type="presParOf" srcId="{5406CBEC-4607-483D-BC76-7A979D84D5C0}" destId="{3A77A13D-705A-6346-A699-016D410DBC77}" srcOrd="9" destOrd="0" presId="urn:microsoft.com/office/officeart/2005/8/layout/vList2"/>
    <dgm:cxn modelId="{C7B0D6CB-648F-4BCA-AB50-3D4546412C43}" type="presParOf" srcId="{5406CBEC-4607-483D-BC76-7A979D84D5C0}" destId="{89618708-1E5C-468F-81D4-F3F32E09250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/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RODIN- Open Development Environment for Complex Systems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C6EDBB8B-29EA-461A-999D-3319D352A1D7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Event-B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modelleri</a:t>
          </a:r>
          <a:r>
            <a:rPr lang="tr-TR" sz="2800" dirty="0" err="1">
              <a:latin typeface="Arial" panose="020B0604020202020204" pitchFamily="34" charset="0"/>
              <a:cs typeface="Arial" panose="020B0604020202020204" pitchFamily="34" charset="0"/>
            </a:rPr>
            <a:t>ni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oluşturmak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için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bir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geliştirme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ortamı</a:t>
          </a:r>
          <a:r>
            <a:rPr lang="tr-TR" sz="2800" dirty="0" err="1">
              <a:latin typeface="Arial" panose="020B0604020202020204" pitchFamily="34" charset="0"/>
              <a:cs typeface="Arial" panose="020B0604020202020204" pitchFamily="34" charset="0"/>
            </a:rPr>
            <a:t>dır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65B3C7B0-D4D2-42AF-BA3C-28998D70C661}" type="parTrans" cxnId="{B563E6CD-8E19-4F49-A500-A88120B6163E}">
      <dgm:prSet/>
      <dgm:spPr/>
      <dgm:t>
        <a:bodyPr/>
        <a:lstStyle/>
        <a:p>
          <a:endParaRPr lang="en-US"/>
        </a:p>
      </dgm:t>
    </dgm:pt>
    <dgm:pt modelId="{5DA4A93C-4F0F-49FC-B63A-B8A20D072129}" type="sibTrans" cxnId="{B563E6CD-8E19-4F49-A500-A88120B6163E}">
      <dgm:prSet/>
      <dgm:spPr/>
      <dgm:t>
        <a:bodyPr/>
        <a:lstStyle/>
        <a:p>
          <a:endParaRPr lang="en-US"/>
        </a:p>
      </dgm:t>
    </dgm:pt>
    <dgm:pt modelId="{C30BD015-0BBF-DA48-8BA5-72C1C62DCB35}">
      <dgm:prSet custT="1"/>
      <dgm:spPr/>
      <dgm:t>
        <a:bodyPr/>
        <a:lstStyle/>
        <a:p>
          <a:r>
            <a:rPr lang="tr-TR" sz="2800" dirty="0" err="1">
              <a:latin typeface="Arial" panose="020B0604020202020204" pitchFamily="34" charset="0"/>
              <a:cs typeface="Arial" panose="020B0604020202020204" pitchFamily="34" charset="0"/>
            </a:rPr>
            <a:t>Eclipse</a:t>
          </a:r>
          <a:r>
            <a:rPr lang="tr-TR" sz="2800" dirty="0">
              <a:latin typeface="Arial" panose="020B0604020202020204" pitchFamily="34" charset="0"/>
              <a:cs typeface="Arial" panose="020B0604020202020204" pitchFamily="34" charset="0"/>
            </a:rPr>
            <a:t>-IDE eklentisidir.</a:t>
          </a:r>
        </a:p>
      </dgm:t>
    </dgm:pt>
    <dgm:pt modelId="{CB1BC7C3-0204-3F45-A6E5-751E539EAB77}" type="parTrans" cxnId="{713ED378-4906-2C48-87F0-A8F4DB12F86C}">
      <dgm:prSet/>
      <dgm:spPr/>
      <dgm:t>
        <a:bodyPr/>
        <a:lstStyle/>
        <a:p>
          <a:endParaRPr lang="en-US"/>
        </a:p>
      </dgm:t>
    </dgm:pt>
    <dgm:pt modelId="{80DE6C59-FF03-3C49-A8BF-51EA85E149E4}" type="sibTrans" cxnId="{713ED378-4906-2C48-87F0-A8F4DB12F86C}">
      <dgm:prSet/>
      <dgm:spPr/>
      <dgm:t>
        <a:bodyPr/>
        <a:lstStyle/>
        <a:p>
          <a:endParaRPr lang="en-US"/>
        </a:p>
      </dgm:t>
    </dgm:pt>
    <dgm:pt modelId="{A83CAAC2-55D6-864B-9202-6153C4C808D4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Tip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denetleyicisi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iyi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biçimlilik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sağlar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tr-TR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773D3F-874C-4341-8DE5-E2087FAE96C8}" type="parTrans" cxnId="{E04BBBEA-C858-4049-895A-C55AB0E50863}">
      <dgm:prSet/>
      <dgm:spPr/>
      <dgm:t>
        <a:bodyPr/>
        <a:lstStyle/>
        <a:p>
          <a:endParaRPr lang="en-US"/>
        </a:p>
      </dgm:t>
    </dgm:pt>
    <dgm:pt modelId="{213DC375-0E9D-894E-B06F-1DAEA3E34FFC}" type="sibTrans" cxnId="{E04BBBEA-C858-4049-895A-C55AB0E50863}">
      <dgm:prSet/>
      <dgm:spPr/>
      <dgm:t>
        <a:bodyPr/>
        <a:lstStyle/>
        <a:p>
          <a:endParaRPr lang="en-US"/>
        </a:p>
      </dgm:t>
    </dgm:pt>
    <dgm:pt modelId="{F7F33F46-5027-1544-9AF1-079427A1DB96}">
      <dgm:prSet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Kanıt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yükümlülükleri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oluşturur</a:t>
          </a:r>
          <a:r>
            <a:rPr lang="tr-TR" sz="2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8A08AB7B-835D-7144-8237-36FD143E3215}" type="parTrans" cxnId="{D304401A-F88E-C346-BFEF-3DE8B784C31F}">
      <dgm:prSet/>
      <dgm:spPr/>
      <dgm:t>
        <a:bodyPr/>
        <a:lstStyle/>
        <a:p>
          <a:endParaRPr lang="en-US"/>
        </a:p>
      </dgm:t>
    </dgm:pt>
    <dgm:pt modelId="{DEEF4ACB-572F-E140-A1D8-4D404ACA7534}" type="sibTrans" cxnId="{D304401A-F88E-C346-BFEF-3DE8B784C31F}">
      <dgm:prSet/>
      <dgm:spPr/>
      <dgm:t>
        <a:bodyPr/>
        <a:lstStyle/>
        <a:p>
          <a:endParaRPr lang="en-US"/>
        </a:p>
      </dgm:t>
    </dgm:pt>
    <dgm:pt modelId="{C9490D57-1AB3-974C-9464-B7E1AE9E998B}">
      <dgm:prSet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İspat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yöneticisi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tr-TR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ispat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yükümlülüklerinin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yarı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otomatik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olarak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yerine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getirilmesi</a:t>
          </a:r>
          <a:r>
            <a:rPr lang="tr-TR" sz="2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6EE359D6-C126-C14C-A835-4BA43F85BA45}" type="parTrans" cxnId="{C20BD301-748A-4543-86E3-7DF79BE0AA55}">
      <dgm:prSet/>
      <dgm:spPr/>
      <dgm:t>
        <a:bodyPr/>
        <a:lstStyle/>
        <a:p>
          <a:endParaRPr lang="en-US"/>
        </a:p>
      </dgm:t>
    </dgm:pt>
    <dgm:pt modelId="{A8F48A9C-4F41-7B42-BD35-AF3DE7A2BF63}" type="sibTrans" cxnId="{C20BD301-748A-4543-86E3-7DF79BE0AA55}">
      <dgm:prSet/>
      <dgm:spPr/>
      <dgm:t>
        <a:bodyPr/>
        <a:lstStyle/>
        <a:p>
          <a:endParaRPr lang="en-US"/>
        </a:p>
      </dgm:t>
    </dgm:pt>
    <dgm:pt modelId="{AC96077C-4DBE-984F-90F5-E4E1750BC436}">
      <dgm:prSet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Oluşturulan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modellerin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geliştirilmesine</a:t>
          </a:r>
          <a:r>
            <a:rPr lang="tr-TR" sz="2800" dirty="0">
              <a:latin typeface="Arial" panose="020B0604020202020204" pitchFamily="34" charset="0"/>
              <a:cs typeface="Arial" panose="020B0604020202020204" pitchFamily="34" charset="0"/>
            </a:rPr>
            <a:t> /düzenlenmesine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izin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verir</a:t>
          </a:r>
          <a:b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500" dirty="0"/>
          </a:br>
          <a:br>
            <a:rPr lang="en-US" sz="2500" dirty="0"/>
          </a:br>
          <a:endParaRPr lang="en-US" sz="2500" dirty="0"/>
        </a:p>
      </dgm:t>
    </dgm:pt>
    <dgm:pt modelId="{67DB5BA5-2EE7-EA43-AD04-A9C448CC13E1}" type="parTrans" cxnId="{DF024A01-1A87-E14E-8953-EC562867D681}">
      <dgm:prSet/>
      <dgm:spPr/>
      <dgm:t>
        <a:bodyPr/>
        <a:lstStyle/>
        <a:p>
          <a:endParaRPr lang="en-US"/>
        </a:p>
      </dgm:t>
    </dgm:pt>
    <dgm:pt modelId="{89E34D93-5AEF-844B-806E-D0EAE029B1FA}" type="sibTrans" cxnId="{DF024A01-1A87-E14E-8953-EC562867D681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NeighborX="-937" custLinFactNeighborY="-45284">
        <dgm:presLayoutVars>
          <dgm:chMax val="0"/>
          <dgm:bulletEnabled val="1"/>
        </dgm:presLayoutVars>
      </dgm:prSet>
      <dgm:spPr/>
    </dgm:pt>
    <dgm:pt modelId="{872F3B06-6A05-40A7-AF14-744B6F4A12BD}" type="pres">
      <dgm:prSet presAssocID="{D2C297AF-DDA4-4836-98EE-78370BF9E8FE}" presName="childText" presStyleLbl="revTx" presStyleIdx="0" presStyleCnt="1" custScaleY="92144">
        <dgm:presLayoutVars>
          <dgm:bulletEnabled val="1"/>
        </dgm:presLayoutVars>
      </dgm:prSet>
      <dgm:spPr/>
    </dgm:pt>
  </dgm:ptLst>
  <dgm:cxnLst>
    <dgm:cxn modelId="{DF024A01-1A87-E14E-8953-EC562867D681}" srcId="{D2C297AF-DDA4-4836-98EE-78370BF9E8FE}" destId="{AC96077C-4DBE-984F-90F5-E4E1750BC436}" srcOrd="5" destOrd="0" parTransId="{67DB5BA5-2EE7-EA43-AD04-A9C448CC13E1}" sibTransId="{89E34D93-5AEF-844B-806E-D0EAE029B1FA}"/>
    <dgm:cxn modelId="{C20BD301-748A-4543-86E3-7DF79BE0AA55}" srcId="{D2C297AF-DDA4-4836-98EE-78370BF9E8FE}" destId="{C9490D57-1AB3-974C-9464-B7E1AE9E998B}" srcOrd="4" destOrd="0" parTransId="{6EE359D6-C126-C14C-A835-4BA43F85BA45}" sibTransId="{A8F48A9C-4F41-7B42-BD35-AF3DE7A2BF63}"/>
    <dgm:cxn modelId="{15FE5615-3788-094B-AB1D-ECE28DB3B900}" type="presOf" srcId="{C9490D57-1AB3-974C-9464-B7E1AE9E998B}" destId="{872F3B06-6A05-40A7-AF14-744B6F4A12BD}" srcOrd="0" destOrd="4" presId="urn:microsoft.com/office/officeart/2005/8/layout/vList2"/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D304401A-F88E-C346-BFEF-3DE8B784C31F}" srcId="{D2C297AF-DDA4-4836-98EE-78370BF9E8FE}" destId="{F7F33F46-5027-1544-9AF1-079427A1DB96}" srcOrd="3" destOrd="0" parTransId="{8A08AB7B-835D-7144-8237-36FD143E3215}" sibTransId="{DEEF4ACB-572F-E140-A1D8-4D404ACA7534}"/>
    <dgm:cxn modelId="{713ED378-4906-2C48-87F0-A8F4DB12F86C}" srcId="{D2C297AF-DDA4-4836-98EE-78370BF9E8FE}" destId="{C30BD015-0BBF-DA48-8BA5-72C1C62DCB35}" srcOrd="1" destOrd="0" parTransId="{CB1BC7C3-0204-3F45-A6E5-751E539EAB77}" sibTransId="{80DE6C59-FF03-3C49-A8BF-51EA85E149E4}"/>
    <dgm:cxn modelId="{84D2A181-9BC4-554E-9B9B-9138C1FC6EB9}" type="presOf" srcId="{A83CAAC2-55D6-864B-9202-6153C4C808D4}" destId="{872F3B06-6A05-40A7-AF14-744B6F4A12BD}" srcOrd="0" destOrd="2" presId="urn:microsoft.com/office/officeart/2005/8/layout/vList2"/>
    <dgm:cxn modelId="{C0CE71A5-E618-794A-9A92-4D75DD608177}" type="presOf" srcId="{F7F33F46-5027-1544-9AF1-079427A1DB96}" destId="{872F3B06-6A05-40A7-AF14-744B6F4A12BD}" srcOrd="0" destOrd="3" presId="urn:microsoft.com/office/officeart/2005/8/layout/vList2"/>
    <dgm:cxn modelId="{30EEE5A5-1CBC-D946-8803-1B2D4A76407D}" type="presOf" srcId="{C30BD015-0BBF-DA48-8BA5-72C1C62DCB35}" destId="{872F3B06-6A05-40A7-AF14-744B6F4A12BD}" srcOrd="0" destOrd="1" presId="urn:microsoft.com/office/officeart/2005/8/layout/vList2"/>
    <dgm:cxn modelId="{3A7894AE-B039-2445-BF94-4134592B4394}" type="presOf" srcId="{AC96077C-4DBE-984F-90F5-E4E1750BC436}" destId="{872F3B06-6A05-40A7-AF14-744B6F4A12BD}" srcOrd="0" destOrd="5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B563E6CD-8E19-4F49-A500-A88120B6163E}" srcId="{D2C297AF-DDA4-4836-98EE-78370BF9E8FE}" destId="{C6EDBB8B-29EA-461A-999D-3319D352A1D7}" srcOrd="0" destOrd="0" parTransId="{65B3C7B0-D4D2-42AF-BA3C-28998D70C661}" sibTransId="{5DA4A93C-4F0F-49FC-B63A-B8A20D07212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FFF15BDF-A630-46D0-B1A1-D8B753493C02}" type="presOf" srcId="{C6EDBB8B-29EA-461A-999D-3319D352A1D7}" destId="{872F3B06-6A05-40A7-AF14-744B6F4A12BD}" srcOrd="0" destOrd="0" presId="urn:microsoft.com/office/officeart/2005/8/layout/vList2"/>
    <dgm:cxn modelId="{E04BBBEA-C858-4049-895A-C55AB0E50863}" srcId="{D2C297AF-DDA4-4836-98EE-78370BF9E8FE}" destId="{A83CAAC2-55D6-864B-9202-6153C4C808D4}" srcOrd="2" destOrd="0" parTransId="{FD773D3F-874C-4341-8DE5-E2087FAE96C8}" sibTransId="{213DC375-0E9D-894E-B06F-1DAEA3E34FFC}"/>
    <dgm:cxn modelId="{5F74E9F0-45CB-489B-A112-4993EDAD8ADD}" type="presParOf" srcId="{F83A0275-D8E8-44FC-9013-9EE3845660E0}" destId="{69D82191-C9EE-4943-8C5D-70712C35F53D}" srcOrd="0" destOrd="0" presId="urn:microsoft.com/office/officeart/2005/8/layout/vList2"/>
    <dgm:cxn modelId="{3CD74BDB-152C-422A-AD3C-ACAECD72C08E}" type="presParOf" srcId="{F83A0275-D8E8-44FC-9013-9EE3845660E0}" destId="{872F3B06-6A05-40A7-AF14-744B6F4A12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/>
      <dgm:t>
        <a:bodyPr/>
        <a:lstStyle/>
        <a:p>
          <a:r>
            <a:rPr lang="fi-FI" sz="4400" dirty="0">
              <a:latin typeface="Arial" panose="020B0604020202020204" pitchFamily="34" charset="0"/>
              <a:cs typeface="Arial" panose="020B0604020202020204" pitchFamily="34" charset="0"/>
            </a:rPr>
            <a:t>RODIN EKLENTILERI</a:t>
          </a:r>
          <a:endParaRPr lang="en-US" sz="4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C6EDBB8B-29EA-461A-999D-3319D352A1D7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Rodin,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birçok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uzantıya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sahip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modüler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bir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yazılımdır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gm:t>
    </dgm:pt>
    <dgm:pt modelId="{65B3C7B0-D4D2-42AF-BA3C-28998D70C661}" type="parTrans" cxnId="{B563E6CD-8E19-4F49-A500-A88120B6163E}">
      <dgm:prSet/>
      <dgm:spPr/>
      <dgm:t>
        <a:bodyPr/>
        <a:lstStyle/>
        <a:p>
          <a:endParaRPr lang="en-US"/>
        </a:p>
      </dgm:t>
    </dgm:pt>
    <dgm:pt modelId="{5DA4A93C-4F0F-49FC-B63A-B8A20D072129}" type="sibTrans" cxnId="{B563E6CD-8E19-4F49-A500-A88120B6163E}">
      <dgm:prSet/>
      <dgm:spPr/>
      <dgm:t>
        <a:bodyPr/>
        <a:lstStyle/>
        <a:p>
          <a:endParaRPr lang="en-US"/>
        </a:p>
      </dgm:t>
    </dgm:pt>
    <dgm:pt modelId="{55F81E0F-F1DE-604F-B0BA-F37DCE1C12AA}">
      <dgm:prSet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Bazı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yararlı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eklentileri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şunlardır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E2ECC70A-AB06-A741-BB90-EC13688619B6}" type="parTrans" cxnId="{B5A94EE5-C334-5147-A998-DEAA5C9929E6}">
      <dgm:prSet/>
      <dgm:spPr/>
      <dgm:t>
        <a:bodyPr/>
        <a:lstStyle/>
        <a:p>
          <a:endParaRPr lang="en-US"/>
        </a:p>
      </dgm:t>
    </dgm:pt>
    <dgm:pt modelId="{CB4EFC1F-5BC3-EC4B-B69C-FA197C21F7BA}" type="sibTrans" cxnId="{B5A94EE5-C334-5147-A998-DEAA5C9929E6}">
      <dgm:prSet/>
      <dgm:spPr/>
      <dgm:t>
        <a:bodyPr/>
        <a:lstStyle/>
        <a:p>
          <a:endParaRPr lang="en-US"/>
        </a:p>
      </dgm:t>
    </dgm:pt>
    <dgm:pt modelId="{9627DBA6-A74D-764E-8EA3-13743A247695}">
      <dgm:prSet custT="1"/>
      <dgm:spPr/>
      <dgm:t>
        <a:bodyPr/>
        <a:lstStyle/>
        <a:p>
          <a:pPr>
            <a:buFont typeface="Wingdings" pitchFamily="2" charset="2"/>
            <a:buChar char="v"/>
          </a:pP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Atelier B Provers-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Matematiksel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kanıt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yürütmek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için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65F8D802-394C-CB4A-94AE-B2805D2D0A8F}" type="parTrans" cxnId="{E246E32A-6CB0-3F4A-9E2D-1EE5EF2F12C4}">
      <dgm:prSet/>
      <dgm:spPr/>
      <dgm:t>
        <a:bodyPr/>
        <a:lstStyle/>
        <a:p>
          <a:endParaRPr lang="en-US"/>
        </a:p>
      </dgm:t>
    </dgm:pt>
    <dgm:pt modelId="{A7925AB4-7C52-9243-B078-08F920A42E3C}" type="sibTrans" cxnId="{E246E32A-6CB0-3F4A-9E2D-1EE5EF2F12C4}">
      <dgm:prSet/>
      <dgm:spPr/>
      <dgm:t>
        <a:bodyPr/>
        <a:lstStyle/>
        <a:p>
          <a:endParaRPr lang="en-US"/>
        </a:p>
      </dgm:t>
    </dgm:pt>
    <dgm:pt modelId="{F98A4DD3-1244-4E4D-8C95-D4BA13AC19EE}">
      <dgm:prSet custT="1"/>
      <dgm:spPr/>
      <dgm:t>
        <a:bodyPr/>
        <a:lstStyle/>
        <a:p>
          <a:pPr>
            <a:buFont typeface="Wingdings" pitchFamily="2" charset="2"/>
            <a:buChar char="v"/>
          </a:pP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Prob- 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Event-B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modellerinin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etkileşimli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animasyonu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model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kontrolü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için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b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500" dirty="0"/>
          </a:br>
          <a:br>
            <a:rPr lang="en-US" sz="2500" dirty="0"/>
          </a:b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2DA026-F6A4-2849-B492-6B4381BD8EDE}" type="parTrans" cxnId="{882A191C-04D9-A74A-A5D4-88CBD472032D}">
      <dgm:prSet/>
      <dgm:spPr/>
      <dgm:t>
        <a:bodyPr/>
        <a:lstStyle/>
        <a:p>
          <a:endParaRPr lang="en-US"/>
        </a:p>
      </dgm:t>
    </dgm:pt>
    <dgm:pt modelId="{52EDF56A-BDC2-5245-B62C-9183156CC012}" type="sibTrans" cxnId="{882A191C-04D9-A74A-A5D4-88CBD472032D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NeighborX="-937" custLinFactNeighborY="-45284">
        <dgm:presLayoutVars>
          <dgm:chMax val="0"/>
          <dgm:bulletEnabled val="1"/>
        </dgm:presLayoutVars>
      </dgm:prSet>
      <dgm:spPr/>
    </dgm:pt>
    <dgm:pt modelId="{872F3B06-6A05-40A7-AF14-744B6F4A12BD}" type="pres">
      <dgm:prSet presAssocID="{D2C297AF-DDA4-4836-98EE-78370BF9E8FE}" presName="childText" presStyleLbl="revTx" presStyleIdx="0" presStyleCnt="1" custScaleY="85300">
        <dgm:presLayoutVars>
          <dgm:bulletEnabled val="1"/>
        </dgm:presLayoutVars>
      </dgm:prSet>
      <dgm:spPr/>
    </dgm:pt>
  </dgm:ptLst>
  <dgm:cxnLst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882A191C-04D9-A74A-A5D4-88CBD472032D}" srcId="{55F81E0F-F1DE-604F-B0BA-F37DCE1C12AA}" destId="{F98A4DD3-1244-4E4D-8C95-D4BA13AC19EE}" srcOrd="1" destOrd="0" parTransId="{212DA026-F6A4-2849-B492-6B4381BD8EDE}" sibTransId="{52EDF56A-BDC2-5245-B62C-9183156CC012}"/>
    <dgm:cxn modelId="{E246E32A-6CB0-3F4A-9E2D-1EE5EF2F12C4}" srcId="{55F81E0F-F1DE-604F-B0BA-F37DCE1C12AA}" destId="{9627DBA6-A74D-764E-8EA3-13743A247695}" srcOrd="0" destOrd="0" parTransId="{65F8D802-394C-CB4A-94AE-B2805D2D0A8F}" sibTransId="{A7925AB4-7C52-9243-B078-08F920A42E3C}"/>
    <dgm:cxn modelId="{F7C9B660-045B-674D-8C5A-BEA83B9A5556}" type="presOf" srcId="{55F81E0F-F1DE-604F-B0BA-F37DCE1C12AA}" destId="{872F3B06-6A05-40A7-AF14-744B6F4A12BD}" srcOrd="0" destOrd="1" presId="urn:microsoft.com/office/officeart/2005/8/layout/vList2"/>
    <dgm:cxn modelId="{1868B973-C91C-D347-906C-96F900414E4A}" type="presOf" srcId="{9627DBA6-A74D-764E-8EA3-13743A247695}" destId="{872F3B06-6A05-40A7-AF14-744B6F4A12BD}" srcOrd="0" destOrd="2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EE4FF8B5-E7FE-E141-8215-F8F91F901451}" type="presOf" srcId="{F98A4DD3-1244-4E4D-8C95-D4BA13AC19EE}" destId="{872F3B06-6A05-40A7-AF14-744B6F4A12BD}" srcOrd="0" destOrd="3" presId="urn:microsoft.com/office/officeart/2005/8/layout/vList2"/>
    <dgm:cxn modelId="{B563E6CD-8E19-4F49-A500-A88120B6163E}" srcId="{D2C297AF-DDA4-4836-98EE-78370BF9E8FE}" destId="{C6EDBB8B-29EA-461A-999D-3319D352A1D7}" srcOrd="0" destOrd="0" parTransId="{65B3C7B0-D4D2-42AF-BA3C-28998D70C661}" sibTransId="{5DA4A93C-4F0F-49FC-B63A-B8A20D07212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FFF15BDF-A630-46D0-B1A1-D8B753493C02}" type="presOf" srcId="{C6EDBB8B-29EA-461A-999D-3319D352A1D7}" destId="{872F3B06-6A05-40A7-AF14-744B6F4A12BD}" srcOrd="0" destOrd="0" presId="urn:microsoft.com/office/officeart/2005/8/layout/vList2"/>
    <dgm:cxn modelId="{B5A94EE5-C334-5147-A998-DEAA5C9929E6}" srcId="{D2C297AF-DDA4-4836-98EE-78370BF9E8FE}" destId="{55F81E0F-F1DE-604F-B0BA-F37DCE1C12AA}" srcOrd="1" destOrd="0" parTransId="{E2ECC70A-AB06-A741-BB90-EC13688619B6}" sibTransId="{CB4EFC1F-5BC3-EC4B-B69C-FA197C21F7BA}"/>
    <dgm:cxn modelId="{5F74E9F0-45CB-489B-A112-4993EDAD8ADD}" type="presParOf" srcId="{F83A0275-D8E8-44FC-9013-9EE3845660E0}" destId="{69D82191-C9EE-4943-8C5D-70712C35F53D}" srcOrd="0" destOrd="0" presId="urn:microsoft.com/office/officeart/2005/8/layout/vList2"/>
    <dgm:cxn modelId="{3CD74BDB-152C-422A-AD3C-ACAECD72C08E}" type="presParOf" srcId="{F83A0275-D8E8-44FC-9013-9EE3845660E0}" destId="{872F3B06-6A05-40A7-AF14-744B6F4A12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/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ENDÜSTRIYEL UYGULAMALAR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C6EDBB8B-29EA-461A-999D-3319D352A1D7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Event-B (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B-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yöntemi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güvenlik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açısından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kritik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birkaç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sistemde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kullanılmıştır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gm:t>
    </dgm:pt>
    <dgm:pt modelId="{65B3C7B0-D4D2-42AF-BA3C-28998D70C661}" type="parTrans" cxnId="{B563E6CD-8E19-4F49-A500-A88120B6163E}">
      <dgm:prSet/>
      <dgm:spPr/>
      <dgm:t>
        <a:bodyPr/>
        <a:lstStyle/>
        <a:p>
          <a:endParaRPr lang="en-US"/>
        </a:p>
      </dgm:t>
    </dgm:pt>
    <dgm:pt modelId="{5DA4A93C-4F0F-49FC-B63A-B8A20D072129}" type="sibTrans" cxnId="{B563E6CD-8E19-4F49-A500-A88120B6163E}">
      <dgm:prSet/>
      <dgm:spPr/>
      <dgm:t>
        <a:bodyPr/>
        <a:lstStyle/>
        <a:p>
          <a:endParaRPr lang="en-US"/>
        </a:p>
      </dgm:t>
    </dgm:pt>
    <dgm:pt modelId="{D9D28412-F835-B64C-85F9-6A3A742957D5}">
      <dgm:prSet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Bazı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örnekler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45694E-EA6E-4243-B434-E4D82AB5F6C2}" type="parTrans" cxnId="{D1793DB6-34A4-3F4A-9AC6-E608F217ACAB}">
      <dgm:prSet/>
      <dgm:spPr/>
      <dgm:t>
        <a:bodyPr/>
        <a:lstStyle/>
        <a:p>
          <a:endParaRPr lang="en-US"/>
        </a:p>
      </dgm:t>
    </dgm:pt>
    <dgm:pt modelId="{3FAECD9D-0CCA-0A46-961F-CE5D787B7A52}" type="sibTrans" cxnId="{D1793DB6-34A4-3F4A-9AC6-E608F217ACAB}">
      <dgm:prSet/>
      <dgm:spPr/>
      <dgm:t>
        <a:bodyPr/>
        <a:lstStyle/>
        <a:p>
          <a:endParaRPr lang="en-US"/>
        </a:p>
      </dgm:t>
    </dgm:pt>
    <dgm:pt modelId="{70E12F54-FA83-2F47-AF05-8B7FA6048531}">
      <dgm:prSet custT="1"/>
      <dgm:spPr/>
      <dgm:t>
        <a:bodyPr/>
        <a:lstStyle/>
        <a:p>
          <a:pPr>
            <a:buFont typeface="Wingdings" pitchFamily="2" charset="2"/>
            <a:buChar char="v"/>
          </a:pP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Brezilya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,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Demiryolu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ile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ilgili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projelerde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80E404-7BF2-0048-8808-AA691D87C2F9}" type="parTrans" cxnId="{F06AAE13-667F-4D4F-AE80-7B2A590ECF34}">
      <dgm:prSet/>
      <dgm:spPr/>
      <dgm:t>
        <a:bodyPr/>
        <a:lstStyle/>
        <a:p>
          <a:endParaRPr lang="en-US"/>
        </a:p>
      </dgm:t>
    </dgm:pt>
    <dgm:pt modelId="{34A84030-C68F-F549-A0B4-46607AEFB07B}" type="sibTrans" cxnId="{F06AAE13-667F-4D4F-AE80-7B2A590ECF34}">
      <dgm:prSet/>
      <dgm:spPr/>
      <dgm:t>
        <a:bodyPr/>
        <a:lstStyle/>
        <a:p>
          <a:endParaRPr lang="en-US"/>
        </a:p>
      </dgm:t>
    </dgm:pt>
    <dgm:pt modelId="{84EC15E7-95D9-2244-9696-1E1FE5C3C86E}">
      <dgm:prSet custT="1"/>
      <dgm:spPr/>
      <dgm:t>
        <a:bodyPr/>
        <a:lstStyle/>
        <a:p>
          <a:pPr>
            <a:buFont typeface="Wingdings" pitchFamily="2" charset="2"/>
            <a:buChar char="v"/>
          </a:pP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Japonya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,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Güvenilir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Sistemler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Forumu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(DSF)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projesi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E7E5A6-EA09-E24A-90CE-EEDEF8628F55}" type="parTrans" cxnId="{7498680C-ABFC-AD45-AC42-3CB08807A027}">
      <dgm:prSet/>
      <dgm:spPr/>
      <dgm:t>
        <a:bodyPr/>
        <a:lstStyle/>
        <a:p>
          <a:endParaRPr lang="en-US"/>
        </a:p>
      </dgm:t>
    </dgm:pt>
    <dgm:pt modelId="{3F5A9E38-A181-E14D-AACF-3315906C8277}" type="sibTrans" cxnId="{7498680C-ABFC-AD45-AC42-3CB08807A027}">
      <dgm:prSet/>
      <dgm:spPr/>
      <dgm:t>
        <a:bodyPr/>
        <a:lstStyle/>
        <a:p>
          <a:endParaRPr lang="en-US"/>
        </a:p>
      </dgm:t>
    </dgm:pt>
    <dgm:pt modelId="{39F7EB42-96FD-134E-AF6A-2F9CB710A9A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Güvenlik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açısından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kritik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bir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donanım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doğrulama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işlevinin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analizi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(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yazılımla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)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88F593-3039-5945-91E0-43CC67C139DE}" type="parTrans" cxnId="{1E2D5784-4A00-0943-B588-777A21C6D3A1}">
      <dgm:prSet/>
      <dgm:spPr/>
      <dgm:t>
        <a:bodyPr/>
        <a:lstStyle/>
        <a:p>
          <a:endParaRPr lang="en-US"/>
        </a:p>
      </dgm:t>
    </dgm:pt>
    <dgm:pt modelId="{A56699AE-6D50-5F46-8EDF-EBA4B1076877}" type="sibTrans" cxnId="{1E2D5784-4A00-0943-B588-777A21C6D3A1}">
      <dgm:prSet/>
      <dgm:spPr/>
      <dgm:t>
        <a:bodyPr/>
        <a:lstStyle/>
        <a:p>
          <a:endParaRPr lang="en-US"/>
        </a:p>
      </dgm:t>
    </dgm:pt>
    <dgm:pt modelId="{7ACDF774-0DCA-AE4E-870C-68D903A31EC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Gereksinimlerin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uyarlanması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5E5EF8-F5B6-3C4E-9B1B-D6A0738A567F}" type="parTrans" cxnId="{8A049B72-2369-F248-A716-F77AAA2C6B14}">
      <dgm:prSet/>
      <dgm:spPr/>
      <dgm:t>
        <a:bodyPr/>
        <a:lstStyle/>
        <a:p>
          <a:endParaRPr lang="en-US"/>
        </a:p>
      </dgm:t>
    </dgm:pt>
    <dgm:pt modelId="{46864991-5B60-FA44-BB13-C24FA956FFEC}" type="sibTrans" cxnId="{8A049B72-2369-F248-A716-F77AAA2C6B14}">
      <dgm:prSet/>
      <dgm:spPr/>
      <dgm:t>
        <a:bodyPr/>
        <a:lstStyle/>
        <a:p>
          <a:endParaRPr lang="en-US"/>
        </a:p>
      </dgm:t>
    </dgm:pt>
    <dgm:pt modelId="{78D6364D-397B-1944-B607-7769BEE5408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Formal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Spesifikasyonun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Validasyonu</a:t>
          </a:r>
          <a: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br>
            <a:rPr lang="en-US" sz="2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</a:b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2FDD05-A2E6-FB4E-8D6F-7A97C0C6D2F8}" type="parTrans" cxnId="{24C31215-2AF8-0942-9259-119E3888166B}">
      <dgm:prSet/>
      <dgm:spPr/>
      <dgm:t>
        <a:bodyPr/>
        <a:lstStyle/>
        <a:p>
          <a:endParaRPr lang="en-US"/>
        </a:p>
      </dgm:t>
    </dgm:pt>
    <dgm:pt modelId="{BEC6A2C1-961B-364D-B1F4-8808975251A2}" type="sibTrans" cxnId="{24C31215-2AF8-0942-9259-119E3888166B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NeighborX="-2385" custLinFactNeighborY="-2657">
        <dgm:presLayoutVars>
          <dgm:chMax val="0"/>
          <dgm:bulletEnabled val="1"/>
        </dgm:presLayoutVars>
      </dgm:prSet>
      <dgm:spPr/>
    </dgm:pt>
    <dgm:pt modelId="{872F3B06-6A05-40A7-AF14-744B6F4A12BD}" type="pres">
      <dgm:prSet presAssocID="{D2C297AF-DDA4-4836-98EE-78370BF9E8FE}" presName="childText" presStyleLbl="revTx" presStyleIdx="0" presStyleCnt="1" custScaleY="106747">
        <dgm:presLayoutVars>
          <dgm:bulletEnabled val="1"/>
        </dgm:presLayoutVars>
      </dgm:prSet>
      <dgm:spPr/>
    </dgm:pt>
  </dgm:ptLst>
  <dgm:cxnLst>
    <dgm:cxn modelId="{BDA14408-1F93-FD40-B103-3A0EC0D2DD1E}" type="presOf" srcId="{84EC15E7-95D9-2244-9696-1E1FE5C3C86E}" destId="{872F3B06-6A05-40A7-AF14-744B6F4A12BD}" srcOrd="0" destOrd="3" presId="urn:microsoft.com/office/officeart/2005/8/layout/vList2"/>
    <dgm:cxn modelId="{7498680C-ABFC-AD45-AC42-3CB08807A027}" srcId="{D9D28412-F835-B64C-85F9-6A3A742957D5}" destId="{84EC15E7-95D9-2244-9696-1E1FE5C3C86E}" srcOrd="1" destOrd="0" parTransId="{C1E7E5A6-EA09-E24A-90CE-EEDEF8628F55}" sibTransId="{3F5A9E38-A181-E14D-AACF-3315906C8277}"/>
    <dgm:cxn modelId="{F06AAE13-667F-4D4F-AE80-7B2A590ECF34}" srcId="{D9D28412-F835-B64C-85F9-6A3A742957D5}" destId="{70E12F54-FA83-2F47-AF05-8B7FA6048531}" srcOrd="0" destOrd="0" parTransId="{4D80E404-7BF2-0048-8808-AA691D87C2F9}" sibTransId="{34A84030-C68F-F549-A0B4-46607AEFB07B}"/>
    <dgm:cxn modelId="{24C31215-2AF8-0942-9259-119E3888166B}" srcId="{D2C297AF-DDA4-4836-98EE-78370BF9E8FE}" destId="{78D6364D-397B-1944-B607-7769BEE54085}" srcOrd="4" destOrd="0" parTransId="{672FDD05-A2E6-FB4E-8D6F-7A97C0C6D2F8}" sibTransId="{BEC6A2C1-961B-364D-B1F4-8808975251A2}"/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BD788524-8F9F-CA4C-910C-6DFF54298558}" type="presOf" srcId="{D9D28412-F835-B64C-85F9-6A3A742957D5}" destId="{872F3B06-6A05-40A7-AF14-744B6F4A12BD}" srcOrd="0" destOrd="1" presId="urn:microsoft.com/office/officeart/2005/8/layout/vList2"/>
    <dgm:cxn modelId="{98782940-ABBF-7B4B-9CD0-80571281BC5A}" type="presOf" srcId="{7ACDF774-0DCA-AE4E-870C-68D903A31EC9}" destId="{872F3B06-6A05-40A7-AF14-744B6F4A12BD}" srcOrd="0" destOrd="5" presId="urn:microsoft.com/office/officeart/2005/8/layout/vList2"/>
    <dgm:cxn modelId="{8A049B72-2369-F248-A716-F77AAA2C6B14}" srcId="{D2C297AF-DDA4-4836-98EE-78370BF9E8FE}" destId="{7ACDF774-0DCA-AE4E-870C-68D903A31EC9}" srcOrd="3" destOrd="0" parTransId="{315E5EF8-F5B6-3C4E-9B1B-D6A0738A567F}" sibTransId="{46864991-5B60-FA44-BB13-C24FA956FFEC}"/>
    <dgm:cxn modelId="{F3243C84-2845-0842-8BC8-C65121C30B9D}" type="presOf" srcId="{78D6364D-397B-1944-B607-7769BEE54085}" destId="{872F3B06-6A05-40A7-AF14-744B6F4A12BD}" srcOrd="0" destOrd="6" presId="urn:microsoft.com/office/officeart/2005/8/layout/vList2"/>
    <dgm:cxn modelId="{1E2D5784-4A00-0943-B588-777A21C6D3A1}" srcId="{D2C297AF-DDA4-4836-98EE-78370BF9E8FE}" destId="{39F7EB42-96FD-134E-AF6A-2F9CB710A9AB}" srcOrd="2" destOrd="0" parTransId="{F488F593-3039-5945-91E0-43CC67C139DE}" sibTransId="{A56699AE-6D50-5F46-8EDF-EBA4B1076877}"/>
    <dgm:cxn modelId="{20B57697-B9FC-BB44-8903-1C55B4D89044}" type="presOf" srcId="{70E12F54-FA83-2F47-AF05-8B7FA6048531}" destId="{872F3B06-6A05-40A7-AF14-744B6F4A12BD}" srcOrd="0" destOrd="2" presId="urn:microsoft.com/office/officeart/2005/8/layout/vList2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D1793DB6-34A4-3F4A-9AC6-E608F217ACAB}" srcId="{D2C297AF-DDA4-4836-98EE-78370BF9E8FE}" destId="{D9D28412-F835-B64C-85F9-6A3A742957D5}" srcOrd="1" destOrd="0" parTransId="{3045694E-EA6E-4243-B434-E4D82AB5F6C2}" sibTransId="{3FAECD9D-0CCA-0A46-961F-CE5D787B7A52}"/>
    <dgm:cxn modelId="{B563E6CD-8E19-4F49-A500-A88120B6163E}" srcId="{D2C297AF-DDA4-4836-98EE-78370BF9E8FE}" destId="{C6EDBB8B-29EA-461A-999D-3319D352A1D7}" srcOrd="0" destOrd="0" parTransId="{65B3C7B0-D4D2-42AF-BA3C-28998D70C661}" sibTransId="{5DA4A93C-4F0F-49FC-B63A-B8A20D07212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FFF15BDF-A630-46D0-B1A1-D8B753493C02}" type="presOf" srcId="{C6EDBB8B-29EA-461A-999D-3319D352A1D7}" destId="{872F3B06-6A05-40A7-AF14-744B6F4A12BD}" srcOrd="0" destOrd="0" presId="urn:microsoft.com/office/officeart/2005/8/layout/vList2"/>
    <dgm:cxn modelId="{99A25FDF-430B-C946-88A3-5A4500305DDC}" type="presOf" srcId="{39F7EB42-96FD-134E-AF6A-2F9CB710A9AB}" destId="{872F3B06-6A05-40A7-AF14-744B6F4A12BD}" srcOrd="0" destOrd="4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  <dgm:cxn modelId="{3CD74BDB-152C-422A-AD3C-ACAECD72C08E}" type="presParOf" srcId="{F83A0275-D8E8-44FC-9013-9EE3845660E0}" destId="{872F3B06-6A05-40A7-AF14-744B6F4A12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2A9710-6667-476F-BAF3-E25911F532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C297AF-DDA4-4836-98EE-78370BF9E8FE}">
      <dgm:prSet custT="1"/>
      <dgm:spPr/>
      <dgm:t>
        <a:bodyPr/>
        <a:lstStyle/>
        <a:p>
          <a:r>
            <a:rPr lang="en-US" sz="4400" dirty="0">
              <a:latin typeface="Arial" panose="020B0604020202020204" pitchFamily="34" charset="0"/>
              <a:cs typeface="Arial" panose="020B0604020202020204" pitchFamily="34" charset="0"/>
            </a:rPr>
            <a:t>PARIS (14. METRO HATTI)</a:t>
          </a:r>
        </a:p>
      </dgm:t>
    </dgm:pt>
    <dgm:pt modelId="{580231EB-D255-494E-B60B-71A33614C107}" type="parTrans" cxnId="{760FA9B2-1AD1-431B-B86E-230FE3EE76EF}">
      <dgm:prSet/>
      <dgm:spPr/>
      <dgm:t>
        <a:bodyPr/>
        <a:lstStyle/>
        <a:p>
          <a:endParaRPr lang="en-US"/>
        </a:p>
      </dgm:t>
    </dgm:pt>
    <dgm:pt modelId="{DD8753C2-8F62-46C6-A41F-DE2B49DEC539}" type="sibTrans" cxnId="{760FA9B2-1AD1-431B-B86E-230FE3EE76EF}">
      <dgm:prSet/>
      <dgm:spPr/>
      <dgm:t>
        <a:bodyPr/>
        <a:lstStyle/>
        <a:p>
          <a:endParaRPr lang="en-US"/>
        </a:p>
      </dgm:t>
    </dgm:pt>
    <dgm:pt modelId="{C6EDBB8B-29EA-461A-999D-3319D352A1D7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B-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Metodu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kullanılarak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başarıyla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gerçekleştirilen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ilk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gerçek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projedir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65B3C7B0-D4D2-42AF-BA3C-28998D70C661}" type="parTrans" cxnId="{B563E6CD-8E19-4F49-A500-A88120B6163E}">
      <dgm:prSet/>
      <dgm:spPr/>
      <dgm:t>
        <a:bodyPr/>
        <a:lstStyle/>
        <a:p>
          <a:endParaRPr lang="en-US"/>
        </a:p>
      </dgm:t>
    </dgm:pt>
    <dgm:pt modelId="{5DA4A93C-4F0F-49FC-B63A-B8A20D072129}" type="sibTrans" cxnId="{B563E6CD-8E19-4F49-A500-A88120B6163E}">
      <dgm:prSet/>
      <dgm:spPr/>
      <dgm:t>
        <a:bodyPr/>
        <a:lstStyle/>
        <a:p>
          <a:endParaRPr lang="en-US"/>
        </a:p>
      </dgm:t>
    </dgm:pt>
    <dgm:pt modelId="{84EC15E7-95D9-2244-9696-1E1FE5C3C86E}">
      <dgm:prSet custT="1"/>
      <dgm:spPr/>
      <dgm:t>
        <a:bodyPr/>
        <a:lstStyle/>
        <a:p>
          <a:pPr>
            <a:buFont typeface="Wingdings" pitchFamily="2" charset="2"/>
            <a:buNone/>
          </a:pPr>
          <a:br>
            <a:rPr lang="en-US" sz="3600" b="0" i="0" u="none" strike="noStrik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</a:b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E7E5A6-EA09-E24A-90CE-EEDEF8628F55}" type="parTrans" cxnId="{7498680C-ABFC-AD45-AC42-3CB08807A027}">
      <dgm:prSet/>
      <dgm:spPr/>
      <dgm:t>
        <a:bodyPr/>
        <a:lstStyle/>
        <a:p>
          <a:endParaRPr lang="en-US"/>
        </a:p>
      </dgm:t>
    </dgm:pt>
    <dgm:pt modelId="{3F5A9E38-A181-E14D-AACF-3315906C8277}" type="sibTrans" cxnId="{7498680C-ABFC-AD45-AC42-3CB08807A027}">
      <dgm:prSet/>
      <dgm:spPr/>
      <dgm:t>
        <a:bodyPr/>
        <a:lstStyle/>
        <a:p>
          <a:endParaRPr lang="en-US"/>
        </a:p>
      </dgm:t>
    </dgm:pt>
    <dgm:pt modelId="{DB2E2A16-F9AC-604F-BBCF-CAE74343D1B0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1998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yilinda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Ada (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bir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görev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modelli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üreten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B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modeli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ile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yazılmıştır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96DABDBE-5A04-5140-B4DD-99A2F81D9443}" type="parTrans" cxnId="{3C1C6365-D3B2-4F40-88E3-59E15C1D8E5D}">
      <dgm:prSet/>
      <dgm:spPr/>
      <dgm:t>
        <a:bodyPr/>
        <a:lstStyle/>
        <a:p>
          <a:endParaRPr lang="en-US"/>
        </a:p>
      </dgm:t>
    </dgm:pt>
    <dgm:pt modelId="{03EFDD59-D595-F948-B117-B22C7DBC7E48}" type="sibTrans" cxnId="{3C1C6365-D3B2-4F40-88E3-59E15C1D8E5D}">
      <dgm:prSet/>
      <dgm:spPr/>
      <dgm:t>
        <a:bodyPr/>
        <a:lstStyle/>
        <a:p>
          <a:endParaRPr lang="en-US"/>
        </a:p>
      </dgm:t>
    </dgm:pt>
    <dgm:pt modelId="{5D0DF8F8-8370-8049-A8E7-6D32A1F1FA66}">
      <dgm:prSet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Geliştirmeden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sonra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farklı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test,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doğrulama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operasyonel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aşamalarda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hiçbir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hata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tespit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edilmemiştir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1BAA2ED1-3B91-A64E-B6F1-01B6048F2D1E}" type="parTrans" cxnId="{B0AFA57F-A6A4-A042-84BF-79F32468EC81}">
      <dgm:prSet/>
      <dgm:spPr/>
      <dgm:t>
        <a:bodyPr/>
        <a:lstStyle/>
        <a:p>
          <a:endParaRPr lang="en-US"/>
        </a:p>
      </dgm:t>
    </dgm:pt>
    <dgm:pt modelId="{76B414DC-1920-2747-B42D-2630EBB709B8}" type="sibTrans" cxnId="{B0AFA57F-A6A4-A042-84BF-79F32468EC81}">
      <dgm:prSet/>
      <dgm:spPr/>
      <dgm:t>
        <a:bodyPr/>
        <a:lstStyle/>
        <a:p>
          <a:endParaRPr lang="en-US"/>
        </a:p>
      </dgm:t>
    </dgm:pt>
    <dgm:pt modelId="{9FE94239-8FEE-1C4A-9606-2E6B8D0F0B37}">
      <dgm:prSet custT="1"/>
      <dgm:spPr/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Güvenlik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açısından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kritik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öneme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sahip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yazılım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2007’yılında 1.0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sürümüne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sahiptir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018D0BAC-B878-C047-959E-66979E8748C7}" type="parTrans" cxnId="{A2FCCBAD-28D6-D643-8C3C-822413625031}">
      <dgm:prSet/>
      <dgm:spPr/>
      <dgm:t>
        <a:bodyPr/>
        <a:lstStyle/>
        <a:p>
          <a:endParaRPr lang="en-US"/>
        </a:p>
      </dgm:t>
    </dgm:pt>
    <dgm:pt modelId="{544FE70A-4459-2446-B77A-B13E5213A441}" type="sibTrans" cxnId="{A2FCCBAD-28D6-D643-8C3C-822413625031}">
      <dgm:prSet/>
      <dgm:spPr/>
      <dgm:t>
        <a:bodyPr/>
        <a:lstStyle/>
        <a:p>
          <a:endParaRPr lang="en-US"/>
        </a:p>
      </dgm:t>
    </dgm:pt>
    <dgm:pt modelId="{F83A0275-D8E8-44FC-9013-9EE3845660E0}" type="pres">
      <dgm:prSet presAssocID="{412A9710-6667-476F-BAF3-E25911F5321F}" presName="linear" presStyleCnt="0">
        <dgm:presLayoutVars>
          <dgm:animLvl val="lvl"/>
          <dgm:resizeHandles val="exact"/>
        </dgm:presLayoutVars>
      </dgm:prSet>
      <dgm:spPr/>
    </dgm:pt>
    <dgm:pt modelId="{69D82191-C9EE-4943-8C5D-70712C35F53D}" type="pres">
      <dgm:prSet presAssocID="{D2C297AF-DDA4-4836-98EE-78370BF9E8FE}" presName="parentText" presStyleLbl="node1" presStyleIdx="0" presStyleCnt="1" custScaleX="90469" custLinFactNeighborX="-2385" custLinFactNeighborY="-20691">
        <dgm:presLayoutVars>
          <dgm:chMax val="0"/>
          <dgm:bulletEnabled val="1"/>
        </dgm:presLayoutVars>
      </dgm:prSet>
      <dgm:spPr/>
    </dgm:pt>
    <dgm:pt modelId="{872F3B06-6A05-40A7-AF14-744B6F4A12BD}" type="pres">
      <dgm:prSet presAssocID="{D2C297AF-DDA4-4836-98EE-78370BF9E8FE}" presName="childText" presStyleLbl="revTx" presStyleIdx="0" presStyleCnt="1" custScaleY="98442">
        <dgm:presLayoutVars>
          <dgm:bulletEnabled val="1"/>
        </dgm:presLayoutVars>
      </dgm:prSet>
      <dgm:spPr/>
    </dgm:pt>
  </dgm:ptLst>
  <dgm:cxnLst>
    <dgm:cxn modelId="{BDA14408-1F93-FD40-B103-3A0EC0D2DD1E}" type="presOf" srcId="{84EC15E7-95D9-2244-9696-1E1FE5C3C86E}" destId="{872F3B06-6A05-40A7-AF14-744B6F4A12BD}" srcOrd="0" destOrd="4" presId="urn:microsoft.com/office/officeart/2005/8/layout/vList2"/>
    <dgm:cxn modelId="{7498680C-ABFC-AD45-AC42-3CB08807A027}" srcId="{D2C297AF-DDA4-4836-98EE-78370BF9E8FE}" destId="{84EC15E7-95D9-2244-9696-1E1FE5C3C86E}" srcOrd="4" destOrd="0" parTransId="{C1E7E5A6-EA09-E24A-90CE-EEDEF8628F55}" sibTransId="{3F5A9E38-A181-E14D-AACF-3315906C8277}"/>
    <dgm:cxn modelId="{668D8F15-9FDC-40C0-86FB-4FC64C5B92BF}" type="presOf" srcId="{D2C297AF-DDA4-4836-98EE-78370BF9E8FE}" destId="{69D82191-C9EE-4943-8C5D-70712C35F53D}" srcOrd="0" destOrd="0" presId="urn:microsoft.com/office/officeart/2005/8/layout/vList2"/>
    <dgm:cxn modelId="{18477616-F901-AB43-A4EC-7C57CE914A69}" type="presOf" srcId="{9FE94239-8FEE-1C4A-9606-2E6B8D0F0B37}" destId="{872F3B06-6A05-40A7-AF14-744B6F4A12BD}" srcOrd="0" destOrd="3" presId="urn:microsoft.com/office/officeart/2005/8/layout/vList2"/>
    <dgm:cxn modelId="{3C1C6365-D3B2-4F40-88E3-59E15C1D8E5D}" srcId="{D2C297AF-DDA4-4836-98EE-78370BF9E8FE}" destId="{DB2E2A16-F9AC-604F-BBCF-CAE74343D1B0}" srcOrd="1" destOrd="0" parTransId="{96DABDBE-5A04-5140-B4DD-99A2F81D9443}" sibTransId="{03EFDD59-D595-F948-B117-B22C7DBC7E48}"/>
    <dgm:cxn modelId="{B0AFA57F-A6A4-A042-84BF-79F32468EC81}" srcId="{D2C297AF-DDA4-4836-98EE-78370BF9E8FE}" destId="{5D0DF8F8-8370-8049-A8E7-6D32A1F1FA66}" srcOrd="2" destOrd="0" parTransId="{1BAA2ED1-3B91-A64E-B6F1-01B6048F2D1E}" sibTransId="{76B414DC-1920-2747-B42D-2630EBB709B8}"/>
    <dgm:cxn modelId="{A2FCCBAD-28D6-D643-8C3C-822413625031}" srcId="{D2C297AF-DDA4-4836-98EE-78370BF9E8FE}" destId="{9FE94239-8FEE-1C4A-9606-2E6B8D0F0B37}" srcOrd="3" destOrd="0" parTransId="{018D0BAC-B878-C047-959E-66979E8748C7}" sibTransId="{544FE70A-4459-2446-B77A-B13E5213A441}"/>
    <dgm:cxn modelId="{760FA9B2-1AD1-431B-B86E-230FE3EE76EF}" srcId="{412A9710-6667-476F-BAF3-E25911F5321F}" destId="{D2C297AF-DDA4-4836-98EE-78370BF9E8FE}" srcOrd="0" destOrd="0" parTransId="{580231EB-D255-494E-B60B-71A33614C107}" sibTransId="{DD8753C2-8F62-46C6-A41F-DE2B49DEC539}"/>
    <dgm:cxn modelId="{560C22B5-F661-0A46-9627-F4CEE3826E0E}" type="presOf" srcId="{5D0DF8F8-8370-8049-A8E7-6D32A1F1FA66}" destId="{872F3B06-6A05-40A7-AF14-744B6F4A12BD}" srcOrd="0" destOrd="2" presId="urn:microsoft.com/office/officeart/2005/8/layout/vList2"/>
    <dgm:cxn modelId="{B563E6CD-8E19-4F49-A500-A88120B6163E}" srcId="{D2C297AF-DDA4-4836-98EE-78370BF9E8FE}" destId="{C6EDBB8B-29EA-461A-999D-3319D352A1D7}" srcOrd="0" destOrd="0" parTransId="{65B3C7B0-D4D2-42AF-BA3C-28998D70C661}" sibTransId="{5DA4A93C-4F0F-49FC-B63A-B8A20D072129}"/>
    <dgm:cxn modelId="{965CEADA-F18C-4A73-B5F6-A739122A2D6A}" type="presOf" srcId="{412A9710-6667-476F-BAF3-E25911F5321F}" destId="{F83A0275-D8E8-44FC-9013-9EE3845660E0}" srcOrd="0" destOrd="0" presId="urn:microsoft.com/office/officeart/2005/8/layout/vList2"/>
    <dgm:cxn modelId="{366A1CDC-CAC3-164F-B7EE-D9A9700CD894}" type="presOf" srcId="{DB2E2A16-F9AC-604F-BBCF-CAE74343D1B0}" destId="{872F3B06-6A05-40A7-AF14-744B6F4A12BD}" srcOrd="0" destOrd="1" presId="urn:microsoft.com/office/officeart/2005/8/layout/vList2"/>
    <dgm:cxn modelId="{FFF15BDF-A630-46D0-B1A1-D8B753493C02}" type="presOf" srcId="{C6EDBB8B-29EA-461A-999D-3319D352A1D7}" destId="{872F3B06-6A05-40A7-AF14-744B6F4A12BD}" srcOrd="0" destOrd="0" presId="urn:microsoft.com/office/officeart/2005/8/layout/vList2"/>
    <dgm:cxn modelId="{5F74E9F0-45CB-489B-A112-4993EDAD8ADD}" type="presParOf" srcId="{F83A0275-D8E8-44FC-9013-9EE3845660E0}" destId="{69D82191-C9EE-4943-8C5D-70712C35F53D}" srcOrd="0" destOrd="0" presId="urn:microsoft.com/office/officeart/2005/8/layout/vList2"/>
    <dgm:cxn modelId="{3CD74BDB-152C-422A-AD3C-ACAECD72C08E}" type="presParOf" srcId="{F83A0275-D8E8-44FC-9013-9EE3845660E0}" destId="{872F3B06-6A05-40A7-AF14-744B6F4A12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97031-1707-4ED7-8525-FC14B55B6197}">
      <dsp:nvSpPr>
        <dsp:cNvPr id="0" name=""/>
        <dsp:cNvSpPr/>
      </dsp:nvSpPr>
      <dsp:spPr>
        <a:xfrm>
          <a:off x="0" y="0"/>
          <a:ext cx="7484601" cy="7240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>
              <a:latin typeface="Arial" panose="020B0604020202020204" pitchFamily="34" charset="0"/>
              <a:cs typeface="Arial" panose="020B0604020202020204" pitchFamily="34" charset="0"/>
            </a:rPr>
            <a:t>Giriş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08" y="21208"/>
        <a:ext cx="6618532" cy="681674"/>
      </dsp:txXfrm>
    </dsp:sp>
    <dsp:sp modelId="{43B70641-6BD5-45D8-A870-0B87A843E58F}">
      <dsp:nvSpPr>
        <dsp:cNvPr id="0" name=""/>
        <dsp:cNvSpPr/>
      </dsp:nvSpPr>
      <dsp:spPr>
        <a:xfrm>
          <a:off x="558915" y="824658"/>
          <a:ext cx="7484601" cy="724090"/>
        </a:xfrm>
        <a:prstGeom prst="roundRect">
          <a:avLst>
            <a:gd name="adj" fmla="val 10000"/>
          </a:avLst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rgbClr val="2695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>
              <a:latin typeface="Arial" panose="020B0604020202020204" pitchFamily="34" charset="0"/>
              <a:cs typeface="Arial" panose="020B0604020202020204" pitchFamily="34" charset="0"/>
            </a:rPr>
            <a:t>Event-B &amp; Rodin’de Modelleme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0123" y="845866"/>
        <a:ext cx="6412611" cy="681674"/>
      </dsp:txXfrm>
    </dsp:sp>
    <dsp:sp modelId="{CDDF62AB-E428-49C8-BFFA-2AEA49E1CCF5}">
      <dsp:nvSpPr>
        <dsp:cNvPr id="0" name=""/>
        <dsp:cNvSpPr/>
      </dsp:nvSpPr>
      <dsp:spPr>
        <a:xfrm>
          <a:off x="1117830" y="1649317"/>
          <a:ext cx="7484601" cy="724090"/>
        </a:xfrm>
        <a:prstGeom prst="roundRect">
          <a:avLst>
            <a:gd name="adj" fmla="val 10000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>
              <a:latin typeface="Arial" panose="020B0604020202020204" pitchFamily="34" charset="0"/>
              <a:cs typeface="Arial" panose="020B0604020202020204" pitchFamily="34" charset="0"/>
            </a:rPr>
            <a:t>Doğrulama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39038" y="1670525"/>
        <a:ext cx="6412611" cy="681674"/>
      </dsp:txXfrm>
    </dsp:sp>
    <dsp:sp modelId="{6E6269D8-35A1-4676-8971-61D5CA1ECF7E}">
      <dsp:nvSpPr>
        <dsp:cNvPr id="0" name=""/>
        <dsp:cNvSpPr/>
      </dsp:nvSpPr>
      <dsp:spPr>
        <a:xfrm>
          <a:off x="1676745" y="2473975"/>
          <a:ext cx="7484601" cy="724090"/>
        </a:xfrm>
        <a:prstGeom prst="roundRect">
          <a:avLst>
            <a:gd name="adj" fmla="val 10000"/>
          </a:avLst>
        </a:prstGeom>
        <a:solidFill>
          <a:srgbClr val="27A7CE"/>
        </a:solidFill>
        <a:ln w="15875" cap="flat" cmpd="sng" algn="ctr">
          <a:solidFill>
            <a:srgbClr val="27BAD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>
              <a:latin typeface="Arial" panose="020B0604020202020204" pitchFamily="34" charset="0"/>
              <a:cs typeface="Arial" panose="020B0604020202020204" pitchFamily="34" charset="0"/>
            </a:rPr>
            <a:t>Event-B &amp; Rodin – Örnek Çalışma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97953" y="2495183"/>
        <a:ext cx="6412611" cy="681674"/>
      </dsp:txXfrm>
    </dsp:sp>
    <dsp:sp modelId="{E1461A54-54E8-4B12-ACDD-260AAC61563C}">
      <dsp:nvSpPr>
        <dsp:cNvPr id="0" name=""/>
        <dsp:cNvSpPr/>
      </dsp:nvSpPr>
      <dsp:spPr>
        <a:xfrm>
          <a:off x="2235660" y="3298634"/>
          <a:ext cx="7484601" cy="724090"/>
        </a:xfrm>
        <a:prstGeom prst="roundRect">
          <a:avLst>
            <a:gd name="adj" fmla="val 10000"/>
          </a:avLst>
        </a:prstGeom>
        <a:solidFill>
          <a:srgbClr val="27CED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>
              <a:latin typeface="Arial" panose="020B0604020202020204" pitchFamily="34" charset="0"/>
              <a:cs typeface="Arial" panose="020B0604020202020204" pitchFamily="34" charset="0"/>
            </a:rPr>
            <a:t>Referanslar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6868" y="3319842"/>
        <a:ext cx="6412611" cy="681674"/>
      </dsp:txXfrm>
    </dsp:sp>
    <dsp:sp modelId="{0424C994-9778-48F0-A3E6-9479B75A6B01}">
      <dsp:nvSpPr>
        <dsp:cNvPr id="0" name=""/>
        <dsp:cNvSpPr/>
      </dsp:nvSpPr>
      <dsp:spPr>
        <a:xfrm>
          <a:off x="7013942" y="528988"/>
          <a:ext cx="470658" cy="470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119840" y="528988"/>
        <a:ext cx="258862" cy="354170"/>
      </dsp:txXfrm>
    </dsp:sp>
    <dsp:sp modelId="{74B2B37A-4390-4D80-B0EE-E6CCAB73CCD8}">
      <dsp:nvSpPr>
        <dsp:cNvPr id="0" name=""/>
        <dsp:cNvSpPr/>
      </dsp:nvSpPr>
      <dsp:spPr>
        <a:xfrm>
          <a:off x="7572857" y="1353646"/>
          <a:ext cx="470658" cy="470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13955"/>
            <a:satOff val="4090"/>
            <a:lumOff val="3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613955"/>
              <a:satOff val="4090"/>
              <a:lumOff val="3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678755" y="1353646"/>
        <a:ext cx="258862" cy="354170"/>
      </dsp:txXfrm>
    </dsp:sp>
    <dsp:sp modelId="{83D605C9-6A2F-4483-9908-6691DB105920}">
      <dsp:nvSpPr>
        <dsp:cNvPr id="0" name=""/>
        <dsp:cNvSpPr/>
      </dsp:nvSpPr>
      <dsp:spPr>
        <a:xfrm>
          <a:off x="8131773" y="2166237"/>
          <a:ext cx="470658" cy="470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27910"/>
            <a:satOff val="8180"/>
            <a:lumOff val="7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227910"/>
              <a:satOff val="8180"/>
              <a:lumOff val="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237671" y="2166237"/>
        <a:ext cx="258862" cy="354170"/>
      </dsp:txXfrm>
    </dsp:sp>
    <dsp:sp modelId="{09BE3BE7-34F9-4D3E-9A5B-3B62F13765E5}">
      <dsp:nvSpPr>
        <dsp:cNvPr id="0" name=""/>
        <dsp:cNvSpPr/>
      </dsp:nvSpPr>
      <dsp:spPr>
        <a:xfrm>
          <a:off x="8690688" y="2998941"/>
          <a:ext cx="470658" cy="470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96586" y="2998941"/>
        <a:ext cx="258862" cy="3541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77296" y="199536"/>
          <a:ext cx="10538426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Event-B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kullanan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diğer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projeler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6695" y="258935"/>
        <a:ext cx="10419628" cy="1098002"/>
      </dsp:txXfrm>
    </dsp:sp>
    <dsp:sp modelId="{872F3B06-6A05-40A7-AF14-744B6F4A12BD}">
      <dsp:nvSpPr>
        <dsp:cNvPr id="0" name=""/>
        <dsp:cNvSpPr/>
      </dsp:nvSpPr>
      <dsp:spPr>
        <a:xfrm>
          <a:off x="0" y="2297743"/>
          <a:ext cx="11648660" cy="30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45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Siemens Transportation-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Tren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kontrol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sinyalizasyon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sistemleri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Bosch-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Hız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sabitleme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sistemi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start-stop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sisteminin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geliştirilmesi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Sap-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İşletmeye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ait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tasarım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modellerinin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analizi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None/>
          </a:pPr>
          <a:br>
            <a:rPr lang="en-US" sz="3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</a:b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97743"/>
        <a:ext cx="11648660" cy="30618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6E910-D5D5-4157-8AE9-7BE77BB73273}">
      <dsp:nvSpPr>
        <dsp:cNvPr id="0" name=""/>
        <dsp:cNvSpPr/>
      </dsp:nvSpPr>
      <dsp:spPr>
        <a:xfrm>
          <a:off x="1237406" y="2718802"/>
          <a:ext cx="9578039" cy="14203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r>
            <a:rPr lang="tr-TR" sz="4400" kern="1200" dirty="0">
              <a:latin typeface="Arial" panose="020B0604020202020204" pitchFamily="34" charset="0"/>
              <a:cs typeface="Arial" panose="020B0604020202020204" pitchFamily="34" charset="0"/>
            </a:rPr>
            <a:t>-B &amp; </a:t>
          </a:r>
          <a:r>
            <a:rPr lang="tr-TR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Rodin’de</a:t>
          </a:r>
          <a:r>
            <a:rPr lang="tr-TR" sz="4400" kern="1200" dirty="0">
              <a:latin typeface="Arial" panose="020B0604020202020204" pitchFamily="34" charset="0"/>
              <a:cs typeface="Arial" panose="020B0604020202020204" pitchFamily="34" charset="0"/>
            </a:rPr>
            <a:t> Modelleme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79008" y="2760404"/>
        <a:ext cx="9494835" cy="13371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96909" y="216079"/>
          <a:ext cx="9920987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ial" panose="020B0604020202020204" pitchFamily="34" charset="0"/>
              <a:cs typeface="Arial" panose="020B0604020202020204" pitchFamily="34" charset="0"/>
            </a:rPr>
            <a:t>Event-B </a:t>
          </a:r>
          <a:r>
            <a:rPr lang="en-US" sz="4800" kern="1200" dirty="0" err="1">
              <a:latin typeface="Arial" panose="020B0604020202020204" pitchFamily="34" charset="0"/>
              <a:cs typeface="Arial" panose="020B0604020202020204" pitchFamily="34" charset="0"/>
            </a:rPr>
            <a:t>bileşenleri</a:t>
          </a:r>
          <a:endParaRPr lang="en-US" sz="4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308" y="275478"/>
        <a:ext cx="9802189" cy="10980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0" y="249322"/>
          <a:ext cx="9920987" cy="1216800"/>
        </a:xfrm>
        <a:prstGeom prst="roundRect">
          <a:avLst/>
        </a:prstGeom>
        <a:solidFill>
          <a:srgbClr val="2695CA"/>
        </a:solidFill>
        <a:ln w="15875" cap="flat" cmpd="sng" algn="ctr">
          <a:solidFill>
            <a:srgbClr val="2695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CONTEXT</a:t>
          </a:r>
        </a:p>
      </dsp:txBody>
      <dsp:txXfrm>
        <a:off x="59399" y="308721"/>
        <a:ext cx="9802189" cy="10980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18610" y="222589"/>
          <a:ext cx="9920987" cy="1216800"/>
        </a:xfrm>
        <a:prstGeom prst="roundRect">
          <a:avLst/>
        </a:prstGeom>
        <a:solidFill>
          <a:srgbClr val="2695CA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CONTEXT ÖRNEK </a:t>
          </a:r>
        </a:p>
      </dsp:txBody>
      <dsp:txXfrm>
        <a:off x="278009" y="281988"/>
        <a:ext cx="9802189" cy="10980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44271" y="19882"/>
          <a:ext cx="9920987" cy="1216800"/>
        </a:xfrm>
        <a:prstGeom prst="roundRect">
          <a:avLst/>
        </a:prstGeom>
        <a:solidFill>
          <a:srgbClr val="2695CA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MACHINE</a:t>
          </a:r>
        </a:p>
      </dsp:txBody>
      <dsp:txXfrm>
        <a:off x="303670" y="79281"/>
        <a:ext cx="9802189" cy="109800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18610" y="239211"/>
          <a:ext cx="9920987" cy="1216800"/>
        </a:xfrm>
        <a:prstGeom prst="roundRect">
          <a:avLst/>
        </a:prstGeom>
        <a:solidFill>
          <a:srgbClr val="2695CA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MACHINE ÖRNEK </a:t>
          </a:r>
        </a:p>
      </dsp:txBody>
      <dsp:txXfrm>
        <a:off x="278009" y="298610"/>
        <a:ext cx="9802189" cy="10980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18610" y="222589"/>
          <a:ext cx="9920987" cy="1216800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</a:p>
      </dsp:txBody>
      <dsp:txXfrm>
        <a:off x="278009" y="281988"/>
        <a:ext cx="9802189" cy="10980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18610" y="222589"/>
          <a:ext cx="9920987" cy="1216800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</a:p>
      </dsp:txBody>
      <dsp:txXfrm>
        <a:off x="278009" y="281988"/>
        <a:ext cx="9802189" cy="10980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18610" y="39753"/>
          <a:ext cx="9920987" cy="1216800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EVENT ÖRNEK</a:t>
          </a:r>
        </a:p>
      </dsp:txBody>
      <dsp:txXfrm>
        <a:off x="278009" y="99152"/>
        <a:ext cx="9802189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6E910-D5D5-4157-8AE9-7BE77BB73273}">
      <dsp:nvSpPr>
        <dsp:cNvPr id="0" name=""/>
        <dsp:cNvSpPr/>
      </dsp:nvSpPr>
      <dsp:spPr>
        <a:xfrm>
          <a:off x="1237406" y="2718802"/>
          <a:ext cx="9578039" cy="14203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 dirty="0">
              <a:latin typeface="Arial" panose="020B0604020202020204" pitchFamily="34" charset="0"/>
              <a:cs typeface="Arial" panose="020B0604020202020204" pitchFamily="34" charset="0"/>
            </a:rPr>
            <a:t>Giriş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79008" y="2760404"/>
        <a:ext cx="9494835" cy="133719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18610" y="0"/>
          <a:ext cx="9920987" cy="1368900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EVENT-B MODEL DECOMPOSITION (EVENT-B MODEL AYRI</a:t>
          </a:r>
          <a:r>
            <a:rPr lang="en-US" sz="3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Ş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MASI)</a:t>
          </a:r>
        </a:p>
      </dsp:txBody>
      <dsp:txXfrm>
        <a:off x="285434" y="66824"/>
        <a:ext cx="9787339" cy="123525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07041" y="451481"/>
          <a:ext cx="10759131" cy="1666441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DECOMPOSITION STYLE (</a:t>
          </a:r>
          <a:r>
            <a:rPr lang="tr-TR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AYRIŞMA STİLLERİ)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88390" y="532830"/>
        <a:ext cx="10596433" cy="150374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07041" y="670716"/>
          <a:ext cx="10759131" cy="1211957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PAYLAŞILAN OLAY STİLİ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66204" y="729879"/>
        <a:ext cx="10640805" cy="109363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07041" y="654094"/>
          <a:ext cx="10759131" cy="1211957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PAYLA</a:t>
          </a:r>
          <a:r>
            <a:rPr lang="en-US" sz="4400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Ş</a:t>
          </a:r>
          <a:r>
            <a:rPr lang="tr-TR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ILAN DEĞİ</a:t>
          </a:r>
          <a:r>
            <a:rPr lang="en-US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ŞKEN S</a:t>
          </a:r>
          <a:r>
            <a:rPr lang="tr-TR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TİLİ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66204" y="713257"/>
        <a:ext cx="10640805" cy="109363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07041" y="704020"/>
          <a:ext cx="10759131" cy="1211957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REFINEMENT</a:t>
          </a:r>
        </a:p>
      </dsp:txBody>
      <dsp:txXfrm>
        <a:off x="266204" y="763183"/>
        <a:ext cx="10640805" cy="109363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07041" y="670716"/>
          <a:ext cx="10759131" cy="1211957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REFINEMENT</a:t>
          </a:r>
        </a:p>
      </dsp:txBody>
      <dsp:txXfrm>
        <a:off x="266204" y="729879"/>
        <a:ext cx="10640805" cy="109363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6E910-D5D5-4157-8AE9-7BE77BB73273}">
      <dsp:nvSpPr>
        <dsp:cNvPr id="0" name=""/>
        <dsp:cNvSpPr/>
      </dsp:nvSpPr>
      <dsp:spPr>
        <a:xfrm>
          <a:off x="1237406" y="2718802"/>
          <a:ext cx="9578039" cy="1420394"/>
        </a:xfrm>
        <a:prstGeom prst="roundRect">
          <a:avLst>
            <a:gd name="adj" fmla="val 10000"/>
          </a:avLst>
        </a:prstGeom>
        <a:solidFill>
          <a:srgbClr val="27BAD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 dirty="0">
              <a:latin typeface="Arial" panose="020B0604020202020204" pitchFamily="34" charset="0"/>
              <a:cs typeface="Arial" panose="020B0604020202020204" pitchFamily="34" charset="0"/>
            </a:rPr>
            <a:t>Doğrulama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79008" y="2760404"/>
        <a:ext cx="9494835" cy="133719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07041" y="670716"/>
          <a:ext cx="10759131" cy="1211957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 dirty="0">
              <a:latin typeface="Arial" panose="020B0604020202020204" pitchFamily="34" charset="0"/>
              <a:cs typeface="Arial" panose="020B0604020202020204" pitchFamily="34" charset="0"/>
            </a:rPr>
            <a:t>Doğrulama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66204" y="729879"/>
        <a:ext cx="10640805" cy="109363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07041" y="0"/>
          <a:ext cx="10759131" cy="2007304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Event-B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kullanılarak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bir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sistemin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geliştirilmesi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sırasında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Event-B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aracı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olan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Rodin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tarafından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üretilen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farklı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ispat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yükümlülükleri</a:t>
          </a:r>
          <a:r>
            <a:rPr lang="en-US" sz="3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vardır</a:t>
          </a:r>
          <a:r>
            <a:rPr lang="en-US" sz="4400" kern="1200" dirty="0">
              <a:solidFill>
                <a:schemeClr val="bg1"/>
              </a:solidFill>
            </a:rPr>
            <a:t>.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05030" y="97989"/>
        <a:ext cx="10563153" cy="181132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07041" y="637473"/>
          <a:ext cx="10759131" cy="1211957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Kanıt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yükümlülüklerinin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listesi</a:t>
          </a:r>
          <a:endParaRPr lang="en-US" sz="44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66204" y="696636"/>
        <a:ext cx="10640805" cy="1093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E686A-49EA-43BA-928B-84B2C8CC5A24}">
      <dsp:nvSpPr>
        <dsp:cNvPr id="0" name=""/>
        <dsp:cNvSpPr/>
      </dsp:nvSpPr>
      <dsp:spPr>
        <a:xfrm>
          <a:off x="13177" y="0"/>
          <a:ext cx="10059514" cy="30682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tr-TR" sz="320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tr-TR" sz="3200" kern="12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tr-TR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3042" y="89865"/>
        <a:ext cx="6888279" cy="2888479"/>
      </dsp:txXfrm>
    </dsp:sp>
    <dsp:sp modelId="{422AAE5F-2880-4A78-835A-0921F9145FBA}">
      <dsp:nvSpPr>
        <dsp:cNvPr id="0" name=""/>
        <dsp:cNvSpPr/>
      </dsp:nvSpPr>
      <dsp:spPr>
        <a:xfrm>
          <a:off x="1775208" y="3750034"/>
          <a:ext cx="10059514" cy="3068209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5073" y="3839899"/>
        <a:ext cx="6110239" cy="2888479"/>
      </dsp:txXfrm>
    </dsp:sp>
    <dsp:sp modelId="{F30149AA-85CB-461E-B04E-4BCD2E58A6DE}">
      <dsp:nvSpPr>
        <dsp:cNvPr id="0" name=""/>
        <dsp:cNvSpPr/>
      </dsp:nvSpPr>
      <dsp:spPr>
        <a:xfrm>
          <a:off x="8065178" y="2411953"/>
          <a:ext cx="1994336" cy="19943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13904" y="2411953"/>
        <a:ext cx="1096884" cy="150073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6E910-D5D5-4157-8AE9-7BE77BB73273}">
      <dsp:nvSpPr>
        <dsp:cNvPr id="0" name=""/>
        <dsp:cNvSpPr/>
      </dsp:nvSpPr>
      <dsp:spPr>
        <a:xfrm>
          <a:off x="1237406" y="2718802"/>
          <a:ext cx="9578039" cy="1420394"/>
        </a:xfrm>
        <a:prstGeom prst="roundRect">
          <a:avLst>
            <a:gd name="adj" fmla="val 10000"/>
          </a:avLst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r>
            <a:rPr lang="tr-TR" sz="4400" kern="1200" dirty="0">
              <a:latin typeface="Arial" panose="020B0604020202020204" pitchFamily="34" charset="0"/>
              <a:cs typeface="Arial" panose="020B0604020202020204" pitchFamily="34" charset="0"/>
            </a:rPr>
            <a:t>-B &amp; </a:t>
          </a:r>
          <a:r>
            <a:rPr lang="tr-TR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Rodin</a:t>
          </a:r>
          <a:r>
            <a:rPr lang="tr-TR" sz="4400" kern="1200" dirty="0">
              <a:latin typeface="Arial" panose="020B0604020202020204" pitchFamily="34" charset="0"/>
              <a:cs typeface="Arial" panose="020B0604020202020204" pitchFamily="34" charset="0"/>
            </a:rPr>
            <a:t> – Örnek Çalışma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79008" y="2760404"/>
        <a:ext cx="9494835" cy="133719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07041" y="637473"/>
          <a:ext cx="10759131" cy="1211957"/>
        </a:xfrm>
        <a:prstGeom prst="roundRect">
          <a:avLst/>
        </a:prstGeom>
        <a:solidFill>
          <a:srgbClr val="27A7C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Bağlamımıza</a:t>
          </a:r>
          <a:r>
            <a:rPr lang="en-US" sz="32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biraz</a:t>
          </a:r>
          <a:r>
            <a:rPr lang="en-US" sz="32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daha</a:t>
          </a:r>
          <a:r>
            <a:rPr lang="en-US" sz="32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set </a:t>
          </a:r>
          <a:r>
            <a:rPr lang="en-US" sz="3200" b="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ekleyelim</a:t>
          </a:r>
          <a:endParaRPr lang="en-US" sz="3200" b="0" kern="1200" dirty="0">
            <a:solidFill>
              <a:schemeClr val="bg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66204" y="696636"/>
        <a:ext cx="10640805" cy="109363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6E910-D5D5-4157-8AE9-7BE77BB73273}">
      <dsp:nvSpPr>
        <dsp:cNvPr id="0" name=""/>
        <dsp:cNvSpPr/>
      </dsp:nvSpPr>
      <dsp:spPr>
        <a:xfrm>
          <a:off x="1237406" y="2718802"/>
          <a:ext cx="9578039" cy="1420394"/>
        </a:xfrm>
        <a:prstGeom prst="roundRect">
          <a:avLst>
            <a:gd name="adj" fmla="val 10000"/>
          </a:avLst>
        </a:prstGeom>
        <a:solidFill>
          <a:srgbClr val="27CED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 dirty="0">
              <a:latin typeface="Arial" panose="020B0604020202020204" pitchFamily="34" charset="0"/>
              <a:cs typeface="Arial" panose="020B0604020202020204" pitchFamily="34" charset="0"/>
            </a:rPr>
            <a:t>Referanslar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79008" y="2760404"/>
        <a:ext cx="9494835" cy="1337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458186" y="395580"/>
          <a:ext cx="10827125" cy="1673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Bu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modeller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aşağidaki</a:t>
          </a:r>
          <a:r>
            <a:rPr lang="tr-TR" sz="4400" kern="1200" dirty="0">
              <a:latin typeface="Arial" panose="020B0604020202020204" pitchFamily="34" charset="0"/>
              <a:cs typeface="Arial" panose="020B0604020202020204" pitchFamily="34" charset="0"/>
            </a:rPr>
            <a:t> bazı yapıları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tr-TR" sz="4400" kern="1200" dirty="0">
              <a:latin typeface="Arial" panose="020B0604020202020204" pitchFamily="34" charset="0"/>
              <a:cs typeface="Arial" panose="020B0604020202020204" pitchFamily="34" charset="0"/>
            </a:rPr>
            <a:t>oluştururken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kullanilabilir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9860" y="477254"/>
        <a:ext cx="10663777" cy="1509752"/>
      </dsp:txXfrm>
    </dsp:sp>
    <dsp:sp modelId="{872F3B06-6A05-40A7-AF14-744B6F4A12BD}">
      <dsp:nvSpPr>
        <dsp:cNvPr id="0" name=""/>
        <dsp:cNvSpPr/>
      </dsp:nvSpPr>
      <dsp:spPr>
        <a:xfrm>
          <a:off x="0" y="2845533"/>
          <a:ext cx="11967774" cy="270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97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Sıralı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programlar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- Tek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bir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control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hattina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sahip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olan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program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Eşzamanlı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programlar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Ayni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anda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birden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fazla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islem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yapan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program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800" kern="1200" dirty="0">
              <a:latin typeface="Arial" panose="020B0604020202020204" pitchFamily="34" charset="0"/>
              <a:cs typeface="Arial" panose="020B0604020202020204" pitchFamily="34" charset="0"/>
            </a:rPr>
            <a:t>D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ağıtılmış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programlar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Mesajlar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araciligiyla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iletisim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kuran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bilgisayar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sistemi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845533"/>
        <a:ext cx="11967774" cy="2700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2C43F-1BBF-AA4C-B280-382E80B88F32}">
      <dsp:nvSpPr>
        <dsp:cNvPr id="0" name=""/>
        <dsp:cNvSpPr/>
      </dsp:nvSpPr>
      <dsp:spPr>
        <a:xfrm>
          <a:off x="0" y="3556"/>
          <a:ext cx="7489452" cy="10973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567" y="57123"/>
        <a:ext cx="7382318" cy="990198"/>
      </dsp:txXfrm>
    </dsp:sp>
    <dsp:sp modelId="{1A3B8251-97B2-5D4C-B6AC-BBF0AA4F55C3}">
      <dsp:nvSpPr>
        <dsp:cNvPr id="0" name=""/>
        <dsp:cNvSpPr/>
      </dsp:nvSpPr>
      <dsp:spPr>
        <a:xfrm>
          <a:off x="0" y="1110535"/>
          <a:ext cx="7489452" cy="10973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567" y="1164102"/>
        <a:ext cx="7382318" cy="990198"/>
      </dsp:txXfrm>
    </dsp:sp>
    <dsp:sp modelId="{780B350A-6CC1-6241-827F-6FF6F9F578AC}">
      <dsp:nvSpPr>
        <dsp:cNvPr id="0" name=""/>
        <dsp:cNvSpPr/>
      </dsp:nvSpPr>
      <dsp:spPr>
        <a:xfrm>
          <a:off x="0" y="2217514"/>
          <a:ext cx="7489452" cy="10973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567" y="2271081"/>
        <a:ext cx="7382318" cy="990198"/>
      </dsp:txXfrm>
    </dsp:sp>
    <dsp:sp modelId="{1304084F-8406-F347-8B4C-9315C552D5B2}">
      <dsp:nvSpPr>
        <dsp:cNvPr id="0" name=""/>
        <dsp:cNvSpPr/>
      </dsp:nvSpPr>
      <dsp:spPr>
        <a:xfrm>
          <a:off x="0" y="3324492"/>
          <a:ext cx="7489452" cy="10973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567" y="3378059"/>
        <a:ext cx="7382318" cy="990198"/>
      </dsp:txXfrm>
    </dsp:sp>
    <dsp:sp modelId="{21FE142B-0306-1F4F-99D9-E96C345295F4}">
      <dsp:nvSpPr>
        <dsp:cNvPr id="0" name=""/>
        <dsp:cNvSpPr/>
      </dsp:nvSpPr>
      <dsp:spPr>
        <a:xfrm>
          <a:off x="0" y="4431471"/>
          <a:ext cx="7489452" cy="10973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567" y="4485038"/>
        <a:ext cx="7382318" cy="990198"/>
      </dsp:txXfrm>
    </dsp:sp>
    <dsp:sp modelId="{89618708-1E5C-468F-81D4-F3F32E092502}">
      <dsp:nvSpPr>
        <dsp:cNvPr id="0" name=""/>
        <dsp:cNvSpPr/>
      </dsp:nvSpPr>
      <dsp:spPr>
        <a:xfrm>
          <a:off x="0" y="5538450"/>
          <a:ext cx="7489452" cy="10973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567" y="5592017"/>
        <a:ext cx="7382318" cy="990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458186" y="0"/>
          <a:ext cx="10827125" cy="16831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RODIN- Open Development Environment for Complex Systems</a:t>
          </a:r>
        </a:p>
      </dsp:txBody>
      <dsp:txXfrm>
        <a:off x="540351" y="82165"/>
        <a:ext cx="10662795" cy="1518824"/>
      </dsp:txXfrm>
    </dsp:sp>
    <dsp:sp modelId="{872F3B06-6A05-40A7-AF14-744B6F4A12BD}">
      <dsp:nvSpPr>
        <dsp:cNvPr id="0" name=""/>
        <dsp:cNvSpPr/>
      </dsp:nvSpPr>
      <dsp:spPr>
        <a:xfrm>
          <a:off x="0" y="2341217"/>
          <a:ext cx="11967774" cy="371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97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Event-B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modelleri</a:t>
          </a:r>
          <a:r>
            <a:rPr lang="tr-TR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ni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oluşturmak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için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bir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geliştirme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ortamı</a:t>
          </a:r>
          <a:r>
            <a:rPr lang="tr-TR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dır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Eclipse</a:t>
          </a:r>
          <a:r>
            <a:rPr lang="tr-TR" sz="2800" kern="1200" dirty="0">
              <a:latin typeface="Arial" panose="020B0604020202020204" pitchFamily="34" charset="0"/>
              <a:cs typeface="Arial" panose="020B0604020202020204" pitchFamily="34" charset="0"/>
            </a:rPr>
            <a:t>-IDE eklentisidir.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Tip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denetleyicisi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iyi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biçimlilik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sağlar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tr-TR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Kanıt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yükümlülükleri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oluşturur</a:t>
          </a:r>
          <a:r>
            <a:rPr lang="tr-TR" sz="2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İspat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yöneticisi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tr-TR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ispat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yükümlülüklerinin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yarı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otomatik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olarak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yerine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getirilmesi</a:t>
          </a:r>
          <a:r>
            <a:rPr lang="tr-TR" sz="2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Oluşturulan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modellerin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geliştirilmesine</a:t>
          </a:r>
          <a:r>
            <a:rPr lang="tr-TR" sz="2800" kern="1200" dirty="0">
              <a:latin typeface="Arial" panose="020B0604020202020204" pitchFamily="34" charset="0"/>
              <a:cs typeface="Arial" panose="020B0604020202020204" pitchFamily="34" charset="0"/>
            </a:rPr>
            <a:t> /düzenlenmesine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izin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verir</a:t>
          </a:r>
          <a:b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500" kern="1200" dirty="0"/>
          </a:br>
          <a:br>
            <a:rPr lang="en-US" sz="2500" kern="1200" dirty="0"/>
          </a:br>
          <a:endParaRPr lang="en-US" sz="2500" kern="1200" dirty="0"/>
        </a:p>
      </dsp:txBody>
      <dsp:txXfrm>
        <a:off x="0" y="2341217"/>
        <a:ext cx="11967774" cy="37195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458186" y="0"/>
          <a:ext cx="10827125" cy="11969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4400" kern="1200" dirty="0">
              <a:latin typeface="Arial" panose="020B0604020202020204" pitchFamily="34" charset="0"/>
              <a:cs typeface="Arial" panose="020B0604020202020204" pitchFamily="34" charset="0"/>
            </a:rPr>
            <a:t>RODIN EKLENTILERI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614" y="58428"/>
        <a:ext cx="10710269" cy="1080053"/>
      </dsp:txXfrm>
    </dsp:sp>
    <dsp:sp modelId="{872F3B06-6A05-40A7-AF14-744B6F4A12BD}">
      <dsp:nvSpPr>
        <dsp:cNvPr id="0" name=""/>
        <dsp:cNvSpPr/>
      </dsp:nvSpPr>
      <dsp:spPr>
        <a:xfrm>
          <a:off x="0" y="2433797"/>
          <a:ext cx="11967774" cy="304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97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Rodin,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birçok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uzantıya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sahip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modüler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bir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yazılımdır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Bazı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yararlı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eklentileri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şunlardır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v"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Atelier B Provers-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Matematiksel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kanıt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yürütmek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için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v"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Prob- 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Event-B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modellerinin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etkileşimli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animasyonu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model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kontrolü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için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b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2500" kern="1200" dirty="0"/>
          </a:br>
          <a:br>
            <a:rPr lang="en-US" sz="2500" kern="1200" dirty="0"/>
          </a:b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33797"/>
        <a:ext cx="11967774" cy="30481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77296" y="199429"/>
          <a:ext cx="10538426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ENDÜSTRIYEL UYGULAMALAR</a:t>
          </a:r>
        </a:p>
      </dsp:txBody>
      <dsp:txXfrm>
        <a:off x="336695" y="258828"/>
        <a:ext cx="10419628" cy="1098002"/>
      </dsp:txXfrm>
    </dsp:sp>
    <dsp:sp modelId="{872F3B06-6A05-40A7-AF14-744B6F4A12BD}">
      <dsp:nvSpPr>
        <dsp:cNvPr id="0" name=""/>
        <dsp:cNvSpPr/>
      </dsp:nvSpPr>
      <dsp:spPr>
        <a:xfrm>
          <a:off x="0" y="1530629"/>
          <a:ext cx="11648660" cy="4596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45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Event-B (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B-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yöntemi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güvenlik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açısından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kritik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birkaç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sistemde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kullanılmıştır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Bazı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örnekler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v"/>
          </a:pP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Brezilya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,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Demiryolu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ile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ilgili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projelerde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v"/>
          </a:pP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Japonya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,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Güvenilir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Sistemler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Forumu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(DSF)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projesi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Güvenlik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açısından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kritik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bir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donanım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doğrulama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işlevinin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analizi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(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yazılımla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)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Gereksinimlerin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uyarlanması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Formal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Spesifikasyonun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800" b="0" i="0" u="none" strike="noStrike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Validasyonu</a:t>
          </a:r>
          <a: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br>
            <a:rPr lang="en-US" sz="28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</a:b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30629"/>
        <a:ext cx="11648660" cy="45960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2191-C9EE-4943-8C5D-70712C35F53D}">
      <dsp:nvSpPr>
        <dsp:cNvPr id="0" name=""/>
        <dsp:cNvSpPr/>
      </dsp:nvSpPr>
      <dsp:spPr>
        <a:xfrm>
          <a:off x="277296" y="216070"/>
          <a:ext cx="10538426" cy="11969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PARIS (14. METRO HATTI)</a:t>
          </a:r>
        </a:p>
      </dsp:txBody>
      <dsp:txXfrm>
        <a:off x="335724" y="274498"/>
        <a:ext cx="10421570" cy="1080053"/>
      </dsp:txXfrm>
    </dsp:sp>
    <dsp:sp modelId="{872F3B06-6A05-40A7-AF14-744B6F4A12BD}">
      <dsp:nvSpPr>
        <dsp:cNvPr id="0" name=""/>
        <dsp:cNvSpPr/>
      </dsp:nvSpPr>
      <dsp:spPr>
        <a:xfrm>
          <a:off x="0" y="2124981"/>
          <a:ext cx="11648660" cy="3387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45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B-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Metodu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kullanılarak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başarıyla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gerçekleştirilen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ilk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gerçek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projedir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1998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yilinda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Ada (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bir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görev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modelli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üreten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B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modeli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ile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yazılmıştır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Geliştirmeden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sonra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farklı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test,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doğrulama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ve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operasyonel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aşamalarda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hiçbir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hata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tespit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edilmemiştir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Güvenlik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açısından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kritik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öneme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sahip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yazılım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2007’yılında 1.0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sürümüne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sahiptir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None/>
          </a:pPr>
          <a:br>
            <a:rPr lang="en-US" sz="3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</a:b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124981"/>
        <a:ext cx="11648660" cy="3387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6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82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6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46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34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4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tr-TR" dirty="0">
              <a:latin typeface="Gill Sans MT"/>
              <a:ea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9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8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tr-TR" dirty="0">
              <a:latin typeface="Gill Sans MT"/>
              <a:ea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04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tr-TR" dirty="0">
              <a:latin typeface="Gill Sans MT"/>
              <a:ea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1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22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tr-TR" dirty="0">
              <a:latin typeface="Gill Sans MT"/>
              <a:ea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35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tr-TR" dirty="0">
              <a:latin typeface="Gill Sans MT"/>
              <a:ea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7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tr-TR" dirty="0">
              <a:latin typeface="Gill Sans MT"/>
              <a:ea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93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tr-TR" dirty="0">
              <a:latin typeface="Gill Sans MT"/>
              <a:ea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83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19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10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87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42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7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84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44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21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5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1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8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566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24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9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62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01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245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2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80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782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48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048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407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841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Beni dinlediğiniz icin teşekkür ederim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8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0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7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endParaRPr lang="en-US" dirty="0">
              <a:solidFill>
                <a:schemeClr val="tx2"/>
              </a:solidFill>
              <a:latin typeface="Gill Sans M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event-b.org/index.php/Industrial_Projects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forge.net/projects/rodin-b-sharp/files/Core_Rodin_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tr-T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Event-B &amp; Rodin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Özgür Çalbay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22863"/>
              </p:ext>
            </p:extLst>
          </p:nvPr>
        </p:nvGraphicFramePr>
        <p:xfrm>
          <a:off x="543340" y="417443"/>
          <a:ext cx="11648660" cy="6440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F527FD5-D542-6144-88A6-9E2A150B1C90}"/>
              </a:ext>
            </a:extLst>
          </p:cNvPr>
          <p:cNvSpPr/>
          <p:nvPr/>
        </p:nvSpPr>
        <p:spPr>
          <a:xfrm>
            <a:off x="4512895" y="6221894"/>
            <a:ext cx="7679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https://wiki.event-b.org/index.php/Industrial_Projects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0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981718"/>
              </p:ext>
            </p:extLst>
          </p:nvPr>
        </p:nvGraphicFramePr>
        <p:xfrm>
          <a:off x="543340" y="417443"/>
          <a:ext cx="11648660" cy="6440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402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734836"/>
              </p:ext>
            </p:extLst>
          </p:nvPr>
        </p:nvGraphicFramePr>
        <p:xfrm>
          <a:off x="543340" y="417443"/>
          <a:ext cx="11648660" cy="6440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07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0BBA493-3B64-432C-B66F-7EFD41B08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617462"/>
              </p:ext>
            </p:extLst>
          </p:nvPr>
        </p:nvGraphicFramePr>
        <p:xfrm>
          <a:off x="139148" y="0"/>
          <a:ext cx="12052852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105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691394"/>
              </p:ext>
            </p:extLst>
          </p:nvPr>
        </p:nvGraphicFramePr>
        <p:xfrm>
          <a:off x="543339" y="417444"/>
          <a:ext cx="10966173" cy="602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101448-9517-9445-8813-C64E4DE99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6858" y="1932058"/>
            <a:ext cx="6909577" cy="45084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5940B3-E0F7-E844-942D-B139E31F48FB}"/>
              </a:ext>
            </a:extLst>
          </p:cNvPr>
          <p:cNvSpPr txBox="1"/>
          <p:nvPr/>
        </p:nvSpPr>
        <p:spPr>
          <a:xfrm>
            <a:off x="840262" y="2345635"/>
            <a:ext cx="41293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Event-B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modeli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bileşenleri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Context-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Soyut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sistemin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statik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yapısını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içerir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Soyut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sistemin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dinamik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kısmını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açıklar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834454"/>
              </p:ext>
            </p:extLst>
          </p:nvPr>
        </p:nvGraphicFramePr>
        <p:xfrm>
          <a:off x="841512" y="417444"/>
          <a:ext cx="10966173" cy="602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45940B3-E0F7-E844-942D-B139E31F48FB}"/>
              </a:ext>
            </a:extLst>
          </p:cNvPr>
          <p:cNvSpPr txBox="1"/>
          <p:nvPr/>
        </p:nvSpPr>
        <p:spPr>
          <a:xfrm>
            <a:off x="701113" y="1862502"/>
            <a:ext cx="1080839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Ayrıldığı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bölümler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Sets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Kümeler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Kullanıcı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tanımlı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türlerini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içerir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Constants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Sabitler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)–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Bildirilmiş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sabitler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Aksiyom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bölümünde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tipler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bildirilmelidir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Axioms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Aksiyomlar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Aksiyomlar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modelde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doğru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varsayılan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ifadelerdir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İspatlarda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hipotez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kullanılabilirler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Diğerleri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Theorems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Teoremler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Aksiyomlar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teorem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işaretlenebilir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Extends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Yapılandırma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genişletme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)-- Bir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bağlam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kümelerini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sabitlerini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aksiyomlarını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devralmak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diğer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bağlamları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genişletebilir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4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113732"/>
              </p:ext>
            </p:extLst>
          </p:nvPr>
        </p:nvGraphicFramePr>
        <p:xfrm>
          <a:off x="612913" y="417444"/>
          <a:ext cx="10966173" cy="602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Content Placeholder 7" descr="A picture containing bird&#10;&#10;Description automatically generated">
            <a:extLst>
              <a:ext uri="{FF2B5EF4-FFF2-40B4-BE49-F238E27FC236}">
                <a16:creationId xmlns:a16="http://schemas.microsoft.com/office/drawing/2014/main" id="{93E21372-DD41-BD46-9AFD-2EA3EDAE2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549157" y="1866171"/>
            <a:ext cx="8767661" cy="4812628"/>
          </a:xfrm>
        </p:spPr>
      </p:pic>
    </p:spTree>
    <p:extLst>
      <p:ext uri="{BB962C8B-B14F-4D97-AF65-F5344CB8AC3E}">
        <p14:creationId xmlns:p14="http://schemas.microsoft.com/office/powerpoint/2010/main" val="340790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624704"/>
              </p:ext>
            </p:extLst>
          </p:nvPr>
        </p:nvGraphicFramePr>
        <p:xfrm>
          <a:off x="612913" y="683452"/>
          <a:ext cx="10966173" cy="602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DB5961-6841-8F49-88FE-B1A6B7D454F3}"/>
              </a:ext>
            </a:extLst>
          </p:cNvPr>
          <p:cNvSpPr txBox="1"/>
          <p:nvPr/>
        </p:nvSpPr>
        <p:spPr>
          <a:xfrm>
            <a:off x="701113" y="1862502"/>
            <a:ext cx="11490887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Ayrıldığı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bölümler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1-Değişkenler - Zaman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içinde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değerlerini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değiştiren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değişkenler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durumu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2-Değişmezler 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Ulaşılabilir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durumda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doğru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olması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gerekir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3-Varyantlar-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Sonlandırmayı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garanti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etmek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4-Olaylar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Değişkenlerin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kümesine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yeni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değerler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Diğer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ilgili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değiştiriciler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5-Teoremler 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Bazı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yüklemlere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uygulanabilir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6-İyileştirmeler - Bir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başka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iyileştirilmesi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olabilir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somut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versiyon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7-Sees -Bu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erişebileceği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bağlamlar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3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167720"/>
              </p:ext>
            </p:extLst>
          </p:nvPr>
        </p:nvGraphicFramePr>
        <p:xfrm>
          <a:off x="612913" y="417444"/>
          <a:ext cx="10966173" cy="602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358738-AC97-154A-9781-EED9B2EABB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" t="51102" r="-1"/>
          <a:stretch/>
        </p:blipFill>
        <p:spPr>
          <a:xfrm>
            <a:off x="6036277" y="1869302"/>
            <a:ext cx="6175601" cy="4571254"/>
          </a:xfrm>
          <a:prstGeom prst="rect">
            <a:avLst/>
          </a:prstGeom>
        </p:spPr>
      </p:pic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8602A7-7E29-2743-8653-17EA7D951A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8482"/>
          <a:stretch/>
        </p:blipFill>
        <p:spPr>
          <a:xfrm>
            <a:off x="197563" y="1869302"/>
            <a:ext cx="5878470" cy="45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0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191207"/>
              </p:ext>
            </p:extLst>
          </p:nvPr>
        </p:nvGraphicFramePr>
        <p:xfrm>
          <a:off x="612913" y="417444"/>
          <a:ext cx="10966173" cy="602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4780846-9575-924E-906E-EEBE5390E18A}"/>
              </a:ext>
            </a:extLst>
          </p:cNvPr>
          <p:cNvSpPr txBox="1"/>
          <p:nvPr/>
        </p:nvSpPr>
        <p:spPr>
          <a:xfrm>
            <a:off x="795130" y="1838739"/>
            <a:ext cx="1139687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aşağıdaki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kavramlardan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oluşur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Parameters 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Parametreler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Guards 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Korumalar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Etkinliğin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ne zaman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etkinleştirileceğininin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tahmini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Witnesses 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Tanıklar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Soyut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iyileştirilmesinde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Actions 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Eylemler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Değişkenlerin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kümesine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yeni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değerlerin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atanmasi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Diğerleri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Status 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Teoremler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Değerlerden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Refines 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Düzenlemeler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)- Bu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olayın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iyileştirdiği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soyut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etkinlikleri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4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6477-2ED9-449A-9A5E-8BF9BF17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Genel Bakış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B0B999E-64BF-48BD-BDA4-5822D1BF4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6033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62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879636"/>
              </p:ext>
            </p:extLst>
          </p:nvPr>
        </p:nvGraphicFramePr>
        <p:xfrm>
          <a:off x="612913" y="417444"/>
          <a:ext cx="10966173" cy="602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A1B3475-2B8F-7942-B427-2D10AEDDD907}"/>
              </a:ext>
            </a:extLst>
          </p:cNvPr>
          <p:cNvSpPr txBox="1">
            <a:spLocks/>
          </p:cNvSpPr>
          <p:nvPr/>
        </p:nvSpPr>
        <p:spPr>
          <a:xfrm>
            <a:off x="1398200" y="2177193"/>
            <a:ext cx="2815182" cy="5171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Olay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Formları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Content Placeholder 15" descr="A black sign with white text&#10;&#10;Description automatically generated">
            <a:extLst>
              <a:ext uri="{FF2B5EF4-FFF2-40B4-BE49-F238E27FC236}">
                <a16:creationId xmlns:a16="http://schemas.microsoft.com/office/drawing/2014/main" id="{D07CBB7D-6A41-6C42-95D6-164B5732DF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651" y="2694334"/>
            <a:ext cx="5997149" cy="2091111"/>
          </a:xfrm>
          <a:prstGeom prst="rect">
            <a:avLst/>
          </a:prstGeom>
        </p:spPr>
      </p:pic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2362990-950E-2B45-AB9F-C3ED99BBCC86}"/>
              </a:ext>
            </a:extLst>
          </p:cNvPr>
          <p:cNvSpPr txBox="1">
            <a:spLocks/>
          </p:cNvSpPr>
          <p:nvPr/>
        </p:nvSpPr>
        <p:spPr>
          <a:xfrm>
            <a:off x="7429951" y="2177193"/>
            <a:ext cx="2815182" cy="51714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Eylem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Formları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AA8E6-9B01-3040-BA82-C795B914E0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4764" y="2694335"/>
            <a:ext cx="6211462" cy="20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8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591755"/>
              </p:ext>
            </p:extLst>
          </p:nvPr>
        </p:nvGraphicFramePr>
        <p:xfrm>
          <a:off x="612913" y="616950"/>
          <a:ext cx="10966173" cy="602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138C85-860F-9443-94A7-5708F96B5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177935" y="2018823"/>
            <a:ext cx="6767282" cy="4546092"/>
          </a:xfrm>
        </p:spPr>
      </p:pic>
    </p:spTree>
    <p:extLst>
      <p:ext uri="{BB962C8B-B14F-4D97-AF65-F5344CB8AC3E}">
        <p14:creationId xmlns:p14="http://schemas.microsoft.com/office/powerpoint/2010/main" val="311963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792747"/>
              </p:ext>
            </p:extLst>
          </p:nvPr>
        </p:nvGraphicFramePr>
        <p:xfrm>
          <a:off x="612913" y="583699"/>
          <a:ext cx="10966173" cy="602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EC8059F0-EACF-CE46-8B3E-5DF1B08431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1883" y="2044932"/>
            <a:ext cx="4384557" cy="4813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24C2F-B4B9-B74D-945C-045C87A617A7}"/>
              </a:ext>
            </a:extLst>
          </p:cNvPr>
          <p:cNvSpPr txBox="1"/>
          <p:nvPr/>
        </p:nvSpPr>
        <p:spPr>
          <a:xfrm>
            <a:off x="778287" y="2226363"/>
            <a:ext cx="53177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Büyük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Event-B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modelinin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karmaşıklığını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azaltir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modülerliğini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artırir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İspat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yükümlülüklerinin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birkaç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modele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dağıtılması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ayrışmasının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önemli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sonuçlarından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biridir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7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977726"/>
              </p:ext>
            </p:extLst>
          </p:nvPr>
        </p:nvGraphicFramePr>
        <p:xfrm>
          <a:off x="612913" y="0"/>
          <a:ext cx="10966173" cy="644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A22208-76B4-2B45-84C4-0F17B7D83B5E}"/>
              </a:ext>
            </a:extLst>
          </p:cNvPr>
          <p:cNvSpPr txBox="1"/>
          <p:nvPr/>
        </p:nvSpPr>
        <p:spPr>
          <a:xfrm>
            <a:off x="795130" y="2569716"/>
            <a:ext cx="113968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Event</a:t>
            </a:r>
            <a:r>
              <a:rPr lang="tr-T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-B modelinde, paylaşılan değişkenin ve paylaşılan olayın ayrıştırılmasının iki yolu vardır .</a:t>
            </a:r>
          </a:p>
          <a:p>
            <a:endParaRPr lang="tr-TR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Paylaşılan Olay Stili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Paylaşılan Değişken Stili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3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392206"/>
              </p:ext>
            </p:extLst>
          </p:nvPr>
        </p:nvGraphicFramePr>
        <p:xfrm>
          <a:off x="612913" y="0"/>
          <a:ext cx="10966173" cy="644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16E3FA4-80A4-5642-A00C-070D7CD77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593572" y="2093905"/>
            <a:ext cx="6580427" cy="4601998"/>
          </a:xfrm>
        </p:spPr>
      </p:pic>
    </p:spTree>
    <p:extLst>
      <p:ext uri="{BB962C8B-B14F-4D97-AF65-F5344CB8AC3E}">
        <p14:creationId xmlns:p14="http://schemas.microsoft.com/office/powerpoint/2010/main" val="3897736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153464"/>
              </p:ext>
            </p:extLst>
          </p:nvPr>
        </p:nvGraphicFramePr>
        <p:xfrm>
          <a:off x="612913" y="0"/>
          <a:ext cx="10966173" cy="644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5999BF1-917D-544E-8C8A-29D2B7754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6574" y="2065071"/>
            <a:ext cx="6377877" cy="46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83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168312"/>
              </p:ext>
            </p:extLst>
          </p:nvPr>
        </p:nvGraphicFramePr>
        <p:xfrm>
          <a:off x="612913" y="0"/>
          <a:ext cx="10966173" cy="644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66E5A1-E411-7B48-89AE-40629BCADAA9}"/>
              </a:ext>
            </a:extLst>
          </p:cNvPr>
          <p:cNvSpPr txBox="1"/>
          <p:nvPr/>
        </p:nvSpPr>
        <p:spPr>
          <a:xfrm>
            <a:off x="612913" y="2193238"/>
            <a:ext cx="113968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Event-B 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Rodin'de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merkezi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özelliktir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Kademeli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ayrıntıları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tanıtmak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karmaşıklık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eklemek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Düzenleme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yalnızca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geçerlidir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bağlamlar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yalnızca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genişletilebilir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iyileştirmesinin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iki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önemli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yönü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şunlardır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Düzenlenen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durumunun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şekilde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soyut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makineye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bağlı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olduğundan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emin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olun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Soyut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olayı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somut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düzenlenir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07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598179"/>
              </p:ext>
            </p:extLst>
          </p:nvPr>
        </p:nvGraphicFramePr>
        <p:xfrm>
          <a:off x="612913" y="0"/>
          <a:ext cx="10966173" cy="644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66E5A1-E411-7B48-89AE-40629BCADAA9}"/>
              </a:ext>
            </a:extLst>
          </p:cNvPr>
          <p:cNvSpPr txBox="1"/>
          <p:nvPr/>
        </p:nvSpPr>
        <p:spPr>
          <a:xfrm>
            <a:off x="795130" y="2616003"/>
            <a:ext cx="113968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Düzenleme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varyantları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Horizontal refinement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Düzenleme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Vertical refinement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Düzenleme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Gluing invariant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Yapıştırma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Değişmezi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Witnesses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Tanıklar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18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0BBA493-3B64-432C-B66F-7EFD41B08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415300"/>
              </p:ext>
            </p:extLst>
          </p:nvPr>
        </p:nvGraphicFramePr>
        <p:xfrm>
          <a:off x="139148" y="0"/>
          <a:ext cx="12052852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1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860719"/>
              </p:ext>
            </p:extLst>
          </p:nvPr>
        </p:nvGraphicFramePr>
        <p:xfrm>
          <a:off x="612913" y="0"/>
          <a:ext cx="10966173" cy="644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66E5A1-E411-7B48-89AE-40629BCADAA9}"/>
              </a:ext>
            </a:extLst>
          </p:cNvPr>
          <p:cNvSpPr txBox="1"/>
          <p:nvPr/>
        </p:nvSpPr>
        <p:spPr>
          <a:xfrm>
            <a:off x="795130" y="2015655"/>
            <a:ext cx="11396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Modelin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doğruluğunu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garanti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etmek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belirli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koşulların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matematiksel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kanıtlanması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gerekir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Event-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B'de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bunu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doğrulamak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kanıtlanması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gereken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hedeflere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kanıt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yükümlülükleri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Context-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Teoremler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iyi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biçimliliği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sağlamakta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Makinenin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tutarlı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olmasıni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garanti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etmekte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düzenlenen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makinelerin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değişmez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davranışları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soyut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makineninkine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tekabül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eden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duruma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asla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ulaşmamalıdır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19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0BBA493-3B64-432C-B66F-7EFD41B08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080949"/>
              </p:ext>
            </p:extLst>
          </p:nvPr>
        </p:nvGraphicFramePr>
        <p:xfrm>
          <a:off x="139148" y="0"/>
          <a:ext cx="12052852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93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858767"/>
              </p:ext>
            </p:extLst>
          </p:nvPr>
        </p:nvGraphicFramePr>
        <p:xfrm>
          <a:off x="612913" y="0"/>
          <a:ext cx="10966173" cy="644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CB3F7-5875-6041-ABEE-15FC2D31D1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7125" y="2306991"/>
            <a:ext cx="6439458" cy="44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6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190272"/>
              </p:ext>
            </p:extLst>
          </p:nvPr>
        </p:nvGraphicFramePr>
        <p:xfrm>
          <a:off x="612913" y="0"/>
          <a:ext cx="10966173" cy="644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EAD9FC-FC9C-5E4E-A8D4-5CC1F498E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4119" y="1939000"/>
            <a:ext cx="8461965" cy="41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45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0BBA493-3B64-432C-B66F-7EFD41B08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596548"/>
              </p:ext>
            </p:extLst>
          </p:nvPr>
        </p:nvGraphicFramePr>
        <p:xfrm>
          <a:off x="139148" y="0"/>
          <a:ext cx="12052852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883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1E2466-5230-4A73-B428-39C355B7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13" y="1403909"/>
            <a:ext cx="11697795" cy="40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88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7008B0-E8E5-334D-BA40-C89C7A49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2" y="894523"/>
            <a:ext cx="11673465" cy="55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18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027CD1-A9B2-409D-B358-7FEC0A77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64" y="90241"/>
            <a:ext cx="9100934" cy="66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7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82C1FA-0D45-4C2F-8849-12AF490C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9" y="934941"/>
            <a:ext cx="11599001" cy="53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71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685708-5E77-43C4-9C00-D1AE853D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03" y="650239"/>
            <a:ext cx="11667877" cy="5115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52CE2E-4172-42FC-81CB-A1E569CA1889}"/>
              </a:ext>
            </a:extLst>
          </p:cNvPr>
          <p:cNvSpPr txBox="1"/>
          <p:nvPr/>
        </p:nvSpPr>
        <p:spPr>
          <a:xfrm>
            <a:off x="2458720" y="5946151"/>
            <a:ext cx="8303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-B içerik düzenleyicisinin baskı görünümüdür.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8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2A1C6C-086F-4218-8621-687D452E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" y="573087"/>
            <a:ext cx="11849418" cy="62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35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C4B96E-56B6-4B9D-BF96-EA30DDA0B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3" y="3608003"/>
            <a:ext cx="8961057" cy="2799628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97BA4-45CD-49B1-ADB5-F61E7F36C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63" y="447602"/>
            <a:ext cx="7193217" cy="29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8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D06BF-6B10-4097-A346-DC80EBC1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motivasyon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1FFF8-12EB-47E6-ACEE-6CF3F2E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“Faultless systems – yes we can!”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F33FE-18E5-CB4F-896D-FFF6343C8ACA}"/>
              </a:ext>
            </a:extLst>
          </p:cNvPr>
          <p:cNvSpPr/>
          <p:nvPr/>
        </p:nvSpPr>
        <p:spPr>
          <a:xfrm>
            <a:off x="5798820" y="6272784"/>
            <a:ext cx="639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Prologue in “Modeling in Event-B” by Jean-Raymond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Abrial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0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1B565-4B4B-47CA-B3C8-C24FE71247D5}"/>
              </a:ext>
            </a:extLst>
          </p:cNvPr>
          <p:cNvSpPr txBox="1"/>
          <p:nvPr/>
        </p:nvSpPr>
        <p:spPr>
          <a:xfrm>
            <a:off x="560832" y="582067"/>
            <a:ext cx="75874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Male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Female = ∅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Female = PERSON ∖ Male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Male = PERSON \ Female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Bu aksiyomlar eş değer midir ?</a:t>
            </a:r>
          </a:p>
          <a:p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n-NO" sz="2800" dirty="0">
                <a:latin typeface="Arial" panose="020B0604020202020204" pitchFamily="34" charset="0"/>
                <a:cs typeface="Arial" panose="020B0604020202020204" pitchFamily="34" charset="0"/>
              </a:rPr>
              <a:t>RODIN kullanarak bakalım:</a:t>
            </a:r>
            <a:br>
              <a:rPr lang="nn-NO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n-NO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Male ∩ Female = ∅ 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Female = PERSON ∖ Male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214454E-13C3-4BCF-A7DE-533726A1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72" y="757203"/>
            <a:ext cx="2827151" cy="34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45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469281-D457-4E84-B864-076DE3A6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" y="523239"/>
            <a:ext cx="11033443" cy="47564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9AD55F-6608-478E-A11F-510BD1E30372}"/>
              </a:ext>
            </a:extLst>
          </p:cNvPr>
          <p:cNvSpPr/>
          <p:nvPr/>
        </p:nvSpPr>
        <p:spPr>
          <a:xfrm>
            <a:off x="1897888" y="5417800"/>
            <a:ext cx="9196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Male ∩ Female = ∅ as an axiom (non theorem) Add Female = PERSON ∖ Male as a theorem </a:t>
            </a:r>
          </a:p>
        </p:txBody>
      </p:sp>
    </p:spTree>
    <p:extLst>
      <p:ext uri="{BB962C8B-B14F-4D97-AF65-F5344CB8AC3E}">
        <p14:creationId xmlns:p14="http://schemas.microsoft.com/office/powerpoint/2010/main" val="774038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21AF66-5F38-4BEF-B197-30E7403F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" y="793115"/>
            <a:ext cx="12063730" cy="41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77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A30F42-67B8-410C-8E88-90CA809AB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18" y="345624"/>
            <a:ext cx="9986963" cy="61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35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5D8825C-5773-4622-8CF0-547B74AC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30" y="265595"/>
            <a:ext cx="10517539" cy="65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5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80A8C-4786-48A3-AC5E-8EEACAA49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7" y="278472"/>
            <a:ext cx="11727345" cy="63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035782"/>
              </p:ext>
            </p:extLst>
          </p:nvPr>
        </p:nvGraphicFramePr>
        <p:xfrm>
          <a:off x="612913" y="0"/>
          <a:ext cx="10966173" cy="644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ADE6E3-25C8-7247-96FB-17F1CD4661B5}"/>
              </a:ext>
            </a:extLst>
          </p:cNvPr>
          <p:cNvSpPr txBox="1"/>
          <p:nvPr/>
        </p:nvSpPr>
        <p:spPr>
          <a:xfrm>
            <a:off x="612912" y="2000154"/>
            <a:ext cx="109661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Aile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ilişkilerini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modelleyen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bağlam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oluşturmak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istediğimizi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düşünün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İhtiyacımız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kavramlar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şunlardır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tr-TR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Mother,</a:t>
            </a:r>
            <a:r>
              <a:rPr lang="tr-T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Father,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Parent,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Child,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16689-8121-4CFD-B05C-C0C992546F8F}"/>
              </a:ext>
            </a:extLst>
          </p:cNvPr>
          <p:cNvSpPr txBox="1"/>
          <p:nvPr/>
        </p:nvSpPr>
        <p:spPr>
          <a:xfrm>
            <a:off x="3374967" y="3266247"/>
            <a:ext cx="3807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Sister,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Sibling,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Ancestor,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Descendant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9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68C6A-2774-D847-BC81-5E047FEDF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40" y="296072"/>
            <a:ext cx="9878592" cy="57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20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E711BA9-1767-4F16-92D2-B797361EF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0" y="296072"/>
            <a:ext cx="10241280" cy="6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85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0BBA493-3B64-432C-B66F-7EFD41B08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388403"/>
              </p:ext>
            </p:extLst>
          </p:nvPr>
        </p:nvGraphicFramePr>
        <p:xfrm>
          <a:off x="139148" y="0"/>
          <a:ext cx="12052852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06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extBox 2">
            <a:extLst>
              <a:ext uri="{FF2B5EF4-FFF2-40B4-BE49-F238E27FC236}">
                <a16:creationId xmlns:a16="http://schemas.microsoft.com/office/drawing/2014/main" id="{4524A58D-A2FB-4E9A-8A5A-8950B426EA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568823"/>
              </p:ext>
            </p:extLst>
          </p:nvPr>
        </p:nvGraphicFramePr>
        <p:xfrm>
          <a:off x="171747" y="19879"/>
          <a:ext cx="11834723" cy="6818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AC6372-869D-B14D-8540-3CEBBE0FBE92}"/>
              </a:ext>
            </a:extLst>
          </p:cNvPr>
          <p:cNvSpPr txBox="1"/>
          <p:nvPr/>
        </p:nvSpPr>
        <p:spPr>
          <a:xfrm>
            <a:off x="774723" y="19878"/>
            <a:ext cx="90848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Özet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olarak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Düzenleme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iyileştirme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fikrine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dayanarak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sistematik bir biçimde kanıtlara dayalı aşama aşama biçimsel modeller oluşturma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840D6-2A54-8349-9E19-7C2B51ACD17E}"/>
              </a:ext>
            </a:extLst>
          </p:cNvPr>
          <p:cNvSpPr txBox="1"/>
          <p:nvPr/>
        </p:nvSpPr>
        <p:spPr>
          <a:xfrm>
            <a:off x="2156528" y="3806014"/>
            <a:ext cx="88759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Birkaç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kilit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nokta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sorunu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modelleme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değil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belirli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özelliklere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değişmezler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sahip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olduğunu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ispatla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Modelleri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kademeli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düzenle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nmek-Soyut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başlayıp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adım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adım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karmaşıklık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eklenir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86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23A60-75C4-304B-B98B-877A1953F4DE}"/>
              </a:ext>
            </a:extLst>
          </p:cNvPr>
          <p:cNvSpPr txBox="1"/>
          <p:nvPr/>
        </p:nvSpPr>
        <p:spPr>
          <a:xfrm>
            <a:off x="653553" y="1300037"/>
            <a:ext cx="11253967" cy="518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 Event-B and Rodin Seminar Formal Methods II </a:t>
            </a:r>
            <a:r>
              <a:rPr lang="tr-T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Johann </a:t>
            </a:r>
            <a:r>
              <a:rPr lang="tr-TR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Gschnaller</a:t>
            </a:r>
            <a:endParaRPr lang="tr-TR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 [Abr10]	Jean-Raymond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Abrial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Modeling in event-b: system and software engineering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Cambridge University Press, 2010.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[LSP07] Thierry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Lecomte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Thierry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Servat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Guilhem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Pouzancre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Formal methods in safety-critical railway systems</a:t>
            </a:r>
            <a:endParaRPr lang="tr-TR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 [Rob10] Ken Robinson,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 concise summary of the event b mathematical toolkit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 Event-B (Using RODIN): First Example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2016: J Paul Gibson CSC4504 - Formal Languages</a:t>
            </a:r>
          </a:p>
          <a:p>
            <a:pPr marL="1371600" lvl="2" indent="-457200">
              <a:buFont typeface="Wingdings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66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6F727CD-D2F1-47D8-A67F-64F0D06D6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24" y="804333"/>
            <a:ext cx="7419549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extBox 1">
            <a:extLst>
              <a:ext uri="{FF2B5EF4-FFF2-40B4-BE49-F238E27FC236}">
                <a16:creationId xmlns:a16="http://schemas.microsoft.com/office/drawing/2014/main" id="{572BC31E-FF95-438C-84E4-780200AA5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971108"/>
              </p:ext>
            </p:extLst>
          </p:nvPr>
        </p:nvGraphicFramePr>
        <p:xfrm>
          <a:off x="224226" y="278296"/>
          <a:ext cx="11967774" cy="671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A661A94-2105-2242-8CB1-6BE956359152}"/>
              </a:ext>
            </a:extLst>
          </p:cNvPr>
          <p:cNvSpPr/>
          <p:nvPr/>
        </p:nvSpPr>
        <p:spPr>
          <a:xfrm>
            <a:off x="5001635" y="6349520"/>
            <a:ext cx="7190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konuların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ayrıntılı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örnekler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Abrial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kitabında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bulunabilir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2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95DA-AED2-47E1-8EE0-61121B50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tr-TR" sz="4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tr-TR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</a:t>
            </a:r>
            <a:endParaRPr lang="en-U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BB095E-0C22-49D7-BDE8-1A21E6C68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381284"/>
              </p:ext>
            </p:extLst>
          </p:nvPr>
        </p:nvGraphicFramePr>
        <p:xfrm>
          <a:off x="4648199" y="51385"/>
          <a:ext cx="7489452" cy="663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8E1806-EA0C-4F43-8964-F08FF2030E74}"/>
              </a:ext>
            </a:extLst>
          </p:cNvPr>
          <p:cNvSpPr txBox="1"/>
          <p:nvPr/>
        </p:nvSpPr>
        <p:spPr>
          <a:xfrm>
            <a:off x="4702548" y="272838"/>
            <a:ext cx="3393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B-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Metod’undan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gelişmiştir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43A57-3437-E64E-8C22-62E1C3A63A26}"/>
              </a:ext>
            </a:extLst>
          </p:cNvPr>
          <p:cNvSpPr txBox="1"/>
          <p:nvPr/>
        </p:nvSpPr>
        <p:spPr>
          <a:xfrm>
            <a:off x="4702548" y="1208413"/>
            <a:ext cx="74894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Ayrık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geçiş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sistemlerinin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matematiksel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modellerini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geliştirmek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kullanılan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gösterim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geçişlerin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tarafından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tanımlandığı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duruma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dayalı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modelleme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yaklaşımı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dır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51CF5-78B5-CA43-B5B1-D55D814BBC3F}"/>
              </a:ext>
            </a:extLst>
          </p:cNvPr>
          <p:cNvSpPr txBox="1"/>
          <p:nvPr/>
        </p:nvSpPr>
        <p:spPr>
          <a:xfrm>
            <a:off x="4702548" y="2560469"/>
            <a:ext cx="353244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yüklem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mantığıdır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1196D-9149-7642-B9FC-ABCCFB5FD4F0}"/>
              </a:ext>
            </a:extLst>
          </p:cNvPr>
          <p:cNvSpPr txBox="1"/>
          <p:nvPr/>
        </p:nvSpPr>
        <p:spPr>
          <a:xfrm>
            <a:off x="4730206" y="3551494"/>
            <a:ext cx="52472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teorisini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kullanarak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modelle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nir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65BAE-A15B-084B-8857-F60A65191ACD}"/>
              </a:ext>
            </a:extLst>
          </p:cNvPr>
          <p:cNvSpPr txBox="1"/>
          <p:nvPr/>
        </p:nvSpPr>
        <p:spPr>
          <a:xfrm>
            <a:off x="4702548" y="4640520"/>
            <a:ext cx="72641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farklı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soyutlama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seviyelerinde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temsil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etmek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düzenleme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kullanımı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99770-63D7-4F40-9185-D349A2B4C488}"/>
              </a:ext>
            </a:extLst>
          </p:cNvPr>
          <p:cNvSpPr txBox="1"/>
          <p:nvPr/>
        </p:nvSpPr>
        <p:spPr>
          <a:xfrm>
            <a:off x="4593849" y="5676790"/>
            <a:ext cx="74894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Ayrıntılandırma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düzeyleri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arasındaki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tutarlılığı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doğrulamak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değişmezlerini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garanti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etmek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matematiksel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kanıtlar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kullanılır.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2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887842"/>
              </p:ext>
            </p:extLst>
          </p:nvPr>
        </p:nvGraphicFramePr>
        <p:xfrm>
          <a:off x="397566" y="318053"/>
          <a:ext cx="11967774" cy="671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8280611-0D2F-304D-8675-C6871A9F9B09}"/>
              </a:ext>
            </a:extLst>
          </p:cNvPr>
          <p:cNvSpPr/>
          <p:nvPr/>
        </p:nvSpPr>
        <p:spPr>
          <a:xfrm>
            <a:off x="3538333" y="6355280"/>
            <a:ext cx="8653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Rodin </a:t>
            </a:r>
            <a:r>
              <a:rPr lang="en-US" dirty="0" err="1"/>
              <a:t>kaynak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https://sourceforge.net/projects/rodin-b-sharp/files/Core_Rodin_Platform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7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BBDC63A-1C6B-114F-A572-AD3F1F45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59157"/>
              </p:ext>
            </p:extLst>
          </p:nvPr>
        </p:nvGraphicFramePr>
        <p:xfrm>
          <a:off x="397566" y="636106"/>
          <a:ext cx="11967774" cy="671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276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994</Words>
  <Application>Microsoft Office PowerPoint</Application>
  <PresentationFormat>Widescreen</PresentationFormat>
  <Paragraphs>210</Paragraphs>
  <Slides>51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Gill Sans MT</vt:lpstr>
      <vt:lpstr>Tw Cen MT</vt:lpstr>
      <vt:lpstr>Tw Cen MT Condensed</vt:lpstr>
      <vt:lpstr>Wingdings</vt:lpstr>
      <vt:lpstr>Wingdings 2</vt:lpstr>
      <vt:lpstr>Wingdings 3</vt:lpstr>
      <vt:lpstr>Integral</vt:lpstr>
      <vt:lpstr>Event-B &amp; Rodin</vt:lpstr>
      <vt:lpstr>Genel Bakış</vt:lpstr>
      <vt:lpstr>PowerPoint Presentation</vt:lpstr>
      <vt:lpstr>motivasyon</vt:lpstr>
      <vt:lpstr>PowerPoint Presentation</vt:lpstr>
      <vt:lpstr>PowerPoint Presentation</vt:lpstr>
      <vt:lpstr>Event-b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2020-05-26T00:18:32Z</dcterms:created>
  <dcterms:modified xsi:type="dcterms:W3CDTF">2020-05-28T03:34:38Z</dcterms:modified>
</cp:coreProperties>
</file>