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91"/>
  </p:normalViewPr>
  <p:slideViewPr>
    <p:cSldViewPr snapToGrid="0" snapToObjects="1">
      <p:cViewPr varScale="1">
        <p:scale>
          <a:sx n="127" d="100"/>
          <a:sy n="127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B2C40B-A05C-CD6A-61FA-BF64B2C4B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CBF8D6F-F30C-1107-F248-A5E4CB77D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A28A70-F8FC-9CFC-DFD6-6C57EEFF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1F91-192D-094F-8EA8-AF0C37F27885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8982CC-8BA4-839D-9228-86A7207C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8B57400-C1AF-04D5-EE64-D40E404C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AF28-78B9-AC42-A96B-0B9B9EC21B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936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5A78F5-3F42-8A94-F389-C42B6B71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6D684B1-63BB-8B8B-8D8A-ED64EBE1C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9B089D1-8DE7-5044-ED65-1C760F10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1F91-192D-094F-8EA8-AF0C37F27885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D31BD7-F4A9-2BD6-D797-32CCB813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A5B851B-78F4-9266-92DA-A6C559AF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AF28-78B9-AC42-A96B-0B9B9EC21B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899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889E371-B270-FE02-24A1-522DB16B7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9225773-0597-F8D5-54AD-AA01313FC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43F4787-7B1F-00EC-25AA-5E11980B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1F91-192D-094F-8EA8-AF0C37F27885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BDC4B0D-03BD-78FC-9ED1-751ED15A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60B3C06-8CF9-19D8-BFC6-FF57EDDD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AF28-78B9-AC42-A96B-0B9B9EC21B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172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F94F69-7267-DE70-0C02-7EA42AC9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417275-530D-8749-38C8-62FB28EFC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78AAD43-D6CE-C6E3-8729-2DA5541A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1F91-192D-094F-8EA8-AF0C37F27885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6F4634E-96AD-FED3-C774-3B160D57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B2C0C0-B85E-7EC6-D847-19ECFA9B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AF28-78B9-AC42-A96B-0B9B9EC21B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623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945A24-B2AB-BBA3-366D-A5393B3E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D780F5B-29FC-6E3B-4DE7-04B0269FE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4BEC40-298F-CC0B-9F5B-17A5A424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1F91-192D-094F-8EA8-AF0C37F27885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45843F-AB23-ED25-5616-35E4FD8B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514F7F-3D92-911F-E2EB-EC00EBF7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AF28-78B9-AC42-A96B-0B9B9EC21B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603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62267B-8181-CA19-DAD2-32083A06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B4D556-0227-A437-EF9E-DF10AF04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2D1167F-F6EA-7E55-2D4D-5C3A72324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C74E4E8-A2C4-D2C1-28E9-BFB22613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1F91-192D-094F-8EA8-AF0C37F27885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1DA8CB2-C120-9839-B931-55DD2218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20F1F61-3C37-83D8-057F-E1A211EB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AF28-78B9-AC42-A96B-0B9B9EC21B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609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917233-B643-F27C-D0C2-4EA70981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2FA9FD-320D-1191-3872-4389A714D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FC7D467-3E11-AA5D-97B8-308DA150A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402F83D-2EAC-5DB3-B8B4-E18D4F75D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DF55F54-1129-A240-0A94-96C809E7F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A958403-E61D-C928-18DB-6030DB4E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1F91-192D-094F-8EA8-AF0C37F27885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FCCFCD7-46F4-84D0-6547-798BFDF9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6C1962F-AB07-CEC0-0108-A2A7F790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AF28-78B9-AC42-A96B-0B9B9EC21B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293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E9A80F-C10C-D25F-441F-4DA8E2D3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6E422C8-DC64-46B9-3A5A-DA5D5489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1F91-192D-094F-8EA8-AF0C37F27885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B7D9C49-9CD6-2FCC-CE10-0B42BA5C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7C025DF-E5E3-92CA-6963-C4A256C0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AF28-78B9-AC42-A96B-0B9B9EC21B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45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1E12B64-EE54-429B-AAF3-B6F4DCA1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1F91-192D-094F-8EA8-AF0C37F27885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F3EA90F-D79A-9CF7-6D8C-EBF04ADA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9990A3E-3547-8283-E92D-EE45049C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AF28-78B9-AC42-A96B-0B9B9EC21B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691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22EE35-2F6D-0E0F-1B5C-AC3D375C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B1FD7C-D461-D7EE-EBEF-B93534D11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D5E628A-405F-1B04-E14B-7632F9599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E8B346A-F884-E961-5A2F-00FB4B33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1F91-192D-094F-8EA8-AF0C37F27885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6657404-5ACE-275F-9A11-357CFB41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8B2F1F9-8CA0-2B35-E25D-5CF34533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AF28-78B9-AC42-A96B-0B9B9EC21B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864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463C0E-F0A6-6B86-D9DB-5F67C018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8268156-4DB1-735D-188A-F57C3B2EA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E672504-55D9-BA22-4140-FA62DD0A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8AA5CC6-12CE-2EA8-BFCE-C64EEE2B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1F91-192D-094F-8EA8-AF0C37F27885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CDEAE88-856C-423D-1218-F904F029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35C4AB1-7D59-0D5E-BF11-5820C709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AF28-78B9-AC42-A96B-0B9B9EC21B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0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465CFA6-1933-489A-2E3B-15EC53A9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CDF100D-F166-B313-0DCC-D8DC55A8E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888D625-8924-D58F-1E5D-211722BAE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B1F91-192D-094F-8EA8-AF0C37F27885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7297A4-7D05-55CF-38A2-87C8688F4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667C139-E29A-5A2C-592B-0B0F80FAE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3AF28-78B9-AC42-A96B-0B9B9EC21B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420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389820" y="18448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AYAK POSTÜR İNDEKSİ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746" y="3284984"/>
            <a:ext cx="4248472" cy="31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63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/>
              <a:t>1. </a:t>
            </a:r>
            <a:r>
              <a:rPr lang="en-US" sz="3200" b="1" dirty="0" err="1"/>
              <a:t>Talar</a:t>
            </a:r>
            <a:r>
              <a:rPr lang="en-US" sz="3200" b="1" dirty="0"/>
              <a:t> Head Palpation</a:t>
            </a:r>
            <a:br>
              <a:rPr lang="en-US" sz="3200" b="1" dirty="0"/>
            </a:br>
            <a:endParaRPr lang="tr-TR" sz="32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6" t="36580" r="36060" b="34033"/>
          <a:stretch/>
        </p:blipFill>
        <p:spPr bwMode="auto">
          <a:xfrm>
            <a:off x="2855640" y="1268761"/>
            <a:ext cx="6552728" cy="358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9" t="68466" r="31656" b="15767"/>
          <a:stretch/>
        </p:blipFill>
        <p:spPr bwMode="auto">
          <a:xfrm>
            <a:off x="2783632" y="4941168"/>
            <a:ext cx="6696744" cy="179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78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tr-TR" sz="3200" b="1" dirty="0"/>
              <a:t>2. </a:t>
            </a:r>
            <a:r>
              <a:rPr lang="tr-TR" sz="3200" b="1" dirty="0" err="1"/>
              <a:t>Supra</a:t>
            </a:r>
            <a:r>
              <a:rPr lang="tr-TR" sz="3200" b="1" dirty="0"/>
              <a:t> </a:t>
            </a:r>
            <a:r>
              <a:rPr lang="tr-TR" sz="3200" b="1" dirty="0" err="1"/>
              <a:t>and</a:t>
            </a:r>
            <a:r>
              <a:rPr lang="tr-TR" sz="3200" b="1" dirty="0"/>
              <a:t> </a:t>
            </a:r>
            <a:r>
              <a:rPr lang="tr-TR" sz="3200" b="1" dirty="0" err="1"/>
              <a:t>infra</a:t>
            </a:r>
            <a:r>
              <a:rPr lang="tr-TR" sz="3200" b="1" dirty="0"/>
              <a:t> </a:t>
            </a:r>
            <a:r>
              <a:rPr lang="tr-TR" sz="3200" b="1" dirty="0" err="1"/>
              <a:t>lateral</a:t>
            </a:r>
            <a:r>
              <a:rPr lang="tr-TR" sz="3200" b="1" dirty="0"/>
              <a:t> </a:t>
            </a:r>
            <a:r>
              <a:rPr lang="tr-TR" sz="3200" b="1" dirty="0" err="1"/>
              <a:t>malleolar</a:t>
            </a:r>
            <a:r>
              <a:rPr lang="tr-TR" sz="3200" b="1" dirty="0"/>
              <a:t> </a:t>
            </a:r>
            <a:r>
              <a:rPr lang="tr-TR" sz="3200" b="1" dirty="0" err="1"/>
              <a:t>curvature</a:t>
            </a:r>
            <a:r>
              <a:rPr lang="tr-TR" sz="3200" b="1" dirty="0"/>
              <a:t>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2" t="39947" r="12826" b="9238"/>
          <a:stretch/>
        </p:blipFill>
        <p:spPr bwMode="auto">
          <a:xfrm>
            <a:off x="2495600" y="1700808"/>
            <a:ext cx="757558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36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b="1" dirty="0"/>
              <a:t>3. </a:t>
            </a:r>
            <a:r>
              <a:rPr lang="tr-TR" b="1" dirty="0" err="1"/>
              <a:t>Calcaneal</a:t>
            </a:r>
            <a:r>
              <a:rPr lang="tr-TR" b="1" dirty="0"/>
              <a:t> </a:t>
            </a:r>
            <a:r>
              <a:rPr lang="tr-TR" b="1" dirty="0" err="1"/>
              <a:t>frontal</a:t>
            </a:r>
            <a:r>
              <a:rPr lang="tr-TR" b="1" dirty="0"/>
              <a:t> </a:t>
            </a:r>
            <a:r>
              <a:rPr lang="tr-TR" b="1" dirty="0" err="1"/>
              <a:t>plane</a:t>
            </a:r>
            <a:r>
              <a:rPr lang="tr-TR" b="1" dirty="0"/>
              <a:t> </a:t>
            </a:r>
            <a:r>
              <a:rPr lang="tr-TR" b="1" dirty="0" err="1"/>
              <a:t>position</a:t>
            </a:r>
            <a:endParaRPr lang="tr-TR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8" t="21886" r="11792" b="19097"/>
          <a:stretch/>
        </p:blipFill>
        <p:spPr bwMode="auto">
          <a:xfrm>
            <a:off x="2639616" y="1628801"/>
            <a:ext cx="6912768" cy="4384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90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tr-TR" sz="3200" b="1" dirty="0"/>
              <a:t>4. B</a:t>
            </a:r>
            <a:r>
              <a:rPr lang="en-US" sz="3200" b="1" dirty="0" err="1"/>
              <a:t>ulging</a:t>
            </a:r>
            <a:r>
              <a:rPr lang="en-US" sz="3200" b="1" dirty="0"/>
              <a:t> in the region of the</a:t>
            </a:r>
            <a:r>
              <a:rPr lang="tr-TR" sz="3200" b="1" dirty="0"/>
              <a:t> </a:t>
            </a:r>
            <a:r>
              <a:rPr lang="en-US" sz="3200" b="1" dirty="0" err="1"/>
              <a:t>talonavicular</a:t>
            </a:r>
            <a:r>
              <a:rPr lang="en-US" sz="3200" b="1" dirty="0"/>
              <a:t> joint</a:t>
            </a:r>
            <a:endParaRPr lang="tr-TR" sz="3200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3" t="23417" r="14030" b="23931"/>
          <a:stretch/>
        </p:blipFill>
        <p:spPr bwMode="auto">
          <a:xfrm>
            <a:off x="2279576" y="1844825"/>
            <a:ext cx="7488832" cy="397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29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tr-TR" sz="3600" b="1" dirty="0"/>
              <a:t>5. </a:t>
            </a:r>
            <a:r>
              <a:rPr lang="tr-TR" sz="3600" b="1" dirty="0" err="1"/>
              <a:t>Height</a:t>
            </a:r>
            <a:r>
              <a:rPr lang="tr-TR" sz="3600" b="1" dirty="0"/>
              <a:t> </a:t>
            </a:r>
            <a:r>
              <a:rPr lang="tr-TR" sz="3600" b="1" dirty="0" err="1"/>
              <a:t>and</a:t>
            </a:r>
            <a:r>
              <a:rPr lang="tr-TR" sz="3600" b="1" dirty="0"/>
              <a:t> </a:t>
            </a:r>
            <a:r>
              <a:rPr lang="tr-TR" sz="3600" b="1" dirty="0" err="1"/>
              <a:t>congruence</a:t>
            </a:r>
            <a:r>
              <a:rPr lang="tr-TR" sz="3600" b="1" dirty="0"/>
              <a:t> of </a:t>
            </a:r>
            <a:r>
              <a:rPr lang="tr-TR" sz="3600" b="1" dirty="0" err="1"/>
              <a:t>the</a:t>
            </a:r>
            <a:r>
              <a:rPr lang="tr-TR" sz="3600" b="1" dirty="0"/>
              <a:t> </a:t>
            </a:r>
            <a:r>
              <a:rPr lang="tr-TR" sz="3600" b="1" dirty="0" err="1"/>
              <a:t>medial</a:t>
            </a:r>
            <a:r>
              <a:rPr lang="tr-TR" sz="3600" b="1" dirty="0"/>
              <a:t> </a:t>
            </a:r>
            <a:r>
              <a:rPr lang="tr-TR" sz="3600" b="1" dirty="0" err="1"/>
              <a:t>longitudinal</a:t>
            </a:r>
            <a:r>
              <a:rPr lang="tr-TR" sz="3600" b="1" dirty="0"/>
              <a:t> </a:t>
            </a:r>
            <a:r>
              <a:rPr lang="tr-TR" sz="3600" b="1" dirty="0" err="1"/>
              <a:t>arch</a:t>
            </a:r>
            <a:endParaRPr lang="tr-TR" sz="3600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0" t="35356" r="14030" b="27298"/>
          <a:stretch/>
        </p:blipFill>
        <p:spPr bwMode="auto">
          <a:xfrm>
            <a:off x="2279576" y="1916832"/>
            <a:ext cx="787366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38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tr-TR" sz="3600" b="1" dirty="0"/>
              <a:t>6. </a:t>
            </a:r>
            <a:r>
              <a:rPr lang="tr-TR" sz="3600" b="1" dirty="0" err="1"/>
              <a:t>Abduction</a:t>
            </a:r>
            <a:r>
              <a:rPr lang="tr-TR" sz="3600" b="1" dirty="0"/>
              <a:t>/ </a:t>
            </a:r>
            <a:r>
              <a:rPr lang="tr-TR" sz="3600" b="1" dirty="0" err="1"/>
              <a:t>adduction</a:t>
            </a:r>
            <a:r>
              <a:rPr lang="tr-TR" sz="3600" b="1" dirty="0"/>
              <a:t> of </a:t>
            </a:r>
            <a:r>
              <a:rPr lang="tr-TR" sz="3600" b="1" dirty="0" err="1"/>
              <a:t>the</a:t>
            </a:r>
            <a:r>
              <a:rPr lang="tr-TR" sz="3600" b="1" dirty="0"/>
              <a:t> </a:t>
            </a:r>
            <a:r>
              <a:rPr lang="tr-TR" sz="3600" b="1" dirty="0" err="1"/>
              <a:t>forefoot</a:t>
            </a:r>
            <a:r>
              <a:rPr lang="tr-TR" sz="3600" b="1" dirty="0"/>
              <a:t> on </a:t>
            </a:r>
            <a:r>
              <a:rPr lang="tr-TR" sz="3600" b="1" dirty="0" err="1"/>
              <a:t>the</a:t>
            </a:r>
            <a:r>
              <a:rPr lang="tr-TR" sz="3600" b="1" dirty="0"/>
              <a:t> </a:t>
            </a:r>
            <a:r>
              <a:rPr lang="tr-TR" sz="3600" b="1" dirty="0" err="1"/>
              <a:t>rearfoot</a:t>
            </a:r>
            <a:endParaRPr lang="tr-TR" sz="3600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5" t="27091" r="13859" b="18421"/>
          <a:stretch/>
        </p:blipFill>
        <p:spPr bwMode="auto">
          <a:xfrm>
            <a:off x="2207568" y="1556792"/>
            <a:ext cx="7704452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82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Macintosh PowerPoint</Application>
  <PresentationFormat>Geniş ekran</PresentationFormat>
  <Paragraphs>7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Teması</vt:lpstr>
      <vt:lpstr> AYAK POSTÜR İNDEKSİ</vt:lpstr>
      <vt:lpstr>1. Talar Head Palpation </vt:lpstr>
      <vt:lpstr>2. Supra and infra lateral malleolar curvature </vt:lpstr>
      <vt:lpstr>3. Calcaneal frontal plane position</vt:lpstr>
      <vt:lpstr>4. Bulging in the region of the talonavicular joint</vt:lpstr>
      <vt:lpstr>5. Height and congruence of the medial longitudinal arch</vt:lpstr>
      <vt:lpstr>6. Abduction/ adduction of the forefoot on the rearfoot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AYAK POSTÜR İNDEKSİ</dc:title>
  <dc:creator>ERSİN ..</dc:creator>
  <cp:lastModifiedBy>ERSİN ..</cp:lastModifiedBy>
  <cp:revision>1</cp:revision>
  <dcterms:created xsi:type="dcterms:W3CDTF">2022-06-09T08:54:32Z</dcterms:created>
  <dcterms:modified xsi:type="dcterms:W3CDTF">2022-06-09T08:55:30Z</dcterms:modified>
</cp:coreProperties>
</file>