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6" autoAdjust="0"/>
  </p:normalViewPr>
  <p:slideViewPr>
    <p:cSldViewPr>
      <p:cViewPr>
        <p:scale>
          <a:sx n="100" d="100"/>
          <a:sy n="100" d="100"/>
        </p:scale>
        <p:origin x="-19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24.12.2013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tr-TR" b="1" dirty="0" err="1" smtClean="0"/>
              <a:t>Onyx</a:t>
            </a:r>
            <a:r>
              <a:rPr lang="tr-TR" dirty="0" smtClean="0"/>
              <a:t> </a:t>
            </a:r>
            <a:r>
              <a:rPr lang="tr-TR" dirty="0" err="1" smtClean="0"/>
              <a:t>Ajax</a:t>
            </a:r>
            <a:r>
              <a:rPr lang="tr-TR" dirty="0" smtClean="0"/>
              <a:t> Kütüphanesi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4511551"/>
            <a:ext cx="6400800" cy="478904"/>
          </a:xfrm>
        </p:spPr>
        <p:txBody>
          <a:bodyPr>
            <a:normAutofit/>
          </a:bodyPr>
          <a:lstStyle/>
          <a:p>
            <a:r>
              <a:rPr lang="tr-TR" sz="2400" dirty="0" smtClean="0"/>
              <a:t>Sistem Analizi ve Tasarımı Projesi</a:t>
            </a:r>
            <a:endParaRPr lang="tr-TR" sz="2400" dirty="0"/>
          </a:p>
        </p:txBody>
      </p:sp>
      <p:pic>
        <p:nvPicPr>
          <p:cNvPr id="1027" name="Picture 3" descr="C:\Users\hakanyolat\Desktop\onyx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08" y="1556792"/>
            <a:ext cx="2158504" cy="12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kanyolat\Desktop\Adsız-1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24" y="3241779"/>
            <a:ext cx="648072" cy="1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562074" y="5661248"/>
            <a:ext cx="5951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Hakan </a:t>
            </a:r>
            <a:r>
              <a:rPr lang="tr-TR" b="1" dirty="0" smtClean="0"/>
              <a:t>YOLAT</a:t>
            </a:r>
            <a:r>
              <a:rPr lang="tr-TR" dirty="0" smtClean="0"/>
              <a:t> – Alper </a:t>
            </a:r>
            <a:r>
              <a:rPr lang="tr-TR" b="1" dirty="0" smtClean="0"/>
              <a:t>AKIN</a:t>
            </a:r>
            <a:r>
              <a:rPr lang="tr-TR" dirty="0" smtClean="0"/>
              <a:t> – Özgür </a:t>
            </a:r>
            <a:r>
              <a:rPr lang="tr-TR" b="1" dirty="0" smtClean="0"/>
              <a:t>KAN</a:t>
            </a:r>
            <a:r>
              <a:rPr lang="tr-TR" dirty="0" smtClean="0"/>
              <a:t> – Muhammet </a:t>
            </a:r>
            <a:r>
              <a:rPr lang="tr-TR" b="1" dirty="0" smtClean="0"/>
              <a:t>ÖZSOY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97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KODLARIN YAZILMASI - 1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/>
              <a:t>Onyx</a:t>
            </a:r>
            <a:r>
              <a:rPr lang="tr-TR" sz="2000" dirty="0" smtClean="0"/>
              <a:t> tasarlanırken nesne yönelimli </a:t>
            </a:r>
            <a:r>
              <a:rPr lang="tr-TR" sz="2000" dirty="0" err="1" smtClean="0"/>
              <a:t>javascript</a:t>
            </a:r>
            <a:r>
              <a:rPr lang="tr-TR" sz="2000" dirty="0" smtClean="0"/>
              <a:t> teknolojisi kullanılmıştır ve AJAX tekniği </a:t>
            </a:r>
            <a:r>
              <a:rPr lang="tr-TR" sz="2000" dirty="0" err="1" smtClean="0"/>
              <a:t>Onyx’in</a:t>
            </a:r>
            <a:r>
              <a:rPr lang="tr-TR" sz="2000" dirty="0" smtClean="0"/>
              <a:t> temelidir. Öyleyse </a:t>
            </a:r>
            <a:r>
              <a:rPr lang="tr-TR" sz="2000" dirty="0" err="1" smtClean="0"/>
              <a:t>Onyx’i</a:t>
            </a:r>
            <a:r>
              <a:rPr lang="tr-TR" sz="2000" dirty="0" smtClean="0"/>
              <a:t> anlamak için önce </a:t>
            </a:r>
            <a:r>
              <a:rPr lang="tr-TR" sz="2000" dirty="0" err="1" smtClean="0"/>
              <a:t>Onyx’i</a:t>
            </a:r>
            <a:r>
              <a:rPr lang="tr-TR" sz="2000" dirty="0" smtClean="0"/>
              <a:t> tanımlayan bu ve bunun gibi kavramları anlamak gerekir.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Bir sunucu sistemin çalışma şeklini tekrar hatırlayalım…</a:t>
            </a:r>
          </a:p>
        </p:txBody>
      </p:sp>
      <p:pic>
        <p:nvPicPr>
          <p:cNvPr id="1026" name="Picture 2" descr="C:\Users\hakanyolat\Desktop\Onyx\iliski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9478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KODLARIN YAZILMASI - 1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84177"/>
            <a:ext cx="8229600" cy="2908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smtClean="0"/>
              <a:t>AJAX tekniği tam olarak nedir ?</a:t>
            </a:r>
          </a:p>
          <a:p>
            <a:pPr marL="0" indent="0">
              <a:buNone/>
            </a:pPr>
            <a:r>
              <a:rPr lang="tr-TR" sz="1800" dirty="0" smtClean="0"/>
              <a:t>AJAX bu sunucu sistemleri arasındaki istek-cevap mekanizmasını sayfanın tekrar yenilenmesine gerek kalmadan, daha detaylı ve etkileşimli bir şekilde kullanmamızı sağlıyor. Bunun için ilk önce bir AJAX Nesnesi oluşturulması gerekir.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2000" b="1" dirty="0" smtClean="0"/>
              <a:t>AJAX Nesnesi nasıl oluşturulur ?</a:t>
            </a:r>
            <a:endParaRPr lang="tr-TR" sz="2000" b="1" dirty="0"/>
          </a:p>
          <a:p>
            <a:pPr marL="0" indent="0">
              <a:buNone/>
            </a:pPr>
            <a:r>
              <a:rPr lang="tr-TR" sz="1800" dirty="0" smtClean="0"/>
              <a:t>AJAX Nesnesi </a:t>
            </a:r>
            <a:r>
              <a:rPr lang="tr-TR" sz="1800" dirty="0" err="1" smtClean="0"/>
              <a:t>javascript</a:t>
            </a:r>
            <a:r>
              <a:rPr lang="tr-TR" sz="1800" dirty="0" smtClean="0"/>
              <a:t> kullanılarak oluşturur. AJAX Nesnesi oluştururken dikkat edilecek en önemli husus tarayıcı desteğidir. </a:t>
            </a:r>
            <a:endParaRPr lang="tr-TR" sz="1800" dirty="0"/>
          </a:p>
        </p:txBody>
      </p:sp>
      <p:pic>
        <p:nvPicPr>
          <p:cNvPr id="2051" name="Picture 3" descr="C:\Users\hakanyolat\Desktop\Onyx\b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53136"/>
            <a:ext cx="6336704" cy="12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KODLARIN YAZILMASI - 1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0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b="1" dirty="0" smtClean="0"/>
              <a:t>Tarayıcı uyumluluğu dikkate alınarak bir XHR nesnesi nasıl oluşturulur ?</a:t>
            </a:r>
          </a:p>
        </p:txBody>
      </p:sp>
      <p:pic>
        <p:nvPicPr>
          <p:cNvPr id="3074" name="Picture 2" descr="C:\Users\hakanyolat\Desktop\Onyx\semaxh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2" y="1700808"/>
            <a:ext cx="72199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KODLARIN YAZILMASI - 1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8153"/>
            <a:ext cx="8229600" cy="460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b="1" dirty="0" smtClean="0"/>
              <a:t>AJAX tekniği nasıl kullanılır ?</a:t>
            </a:r>
            <a:endParaRPr lang="tr-TR" sz="1800" dirty="0" smtClean="0"/>
          </a:p>
        </p:txBody>
      </p:sp>
      <p:pic>
        <p:nvPicPr>
          <p:cNvPr id="4098" name="Picture 2" descr="C:\Users\hakanyolat\Desktop\Onyx\ajax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83006"/>
            <a:ext cx="7848872" cy="39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KODLARIN YAZILMASI - 1</a:t>
            </a:r>
            <a:endParaRPr lang="tr-TR" sz="2800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72209"/>
            <a:ext cx="8229600" cy="269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2000" b="1" dirty="0" smtClean="0"/>
              <a:t>Nesne Tabanlı </a:t>
            </a:r>
            <a:r>
              <a:rPr lang="tr-TR" sz="2000" b="1" dirty="0" err="1" smtClean="0"/>
              <a:t>Javascript</a:t>
            </a:r>
            <a:endParaRPr lang="tr-TR" sz="2000" b="1" dirty="0"/>
          </a:p>
          <a:p>
            <a:pPr marL="0" indent="0">
              <a:buFont typeface="Arial" pitchFamily="34" charset="0"/>
              <a:buNone/>
            </a:pPr>
            <a:r>
              <a:rPr lang="tr-TR" sz="1800" dirty="0" smtClean="0"/>
              <a:t>Nesne tabanlı </a:t>
            </a:r>
            <a:r>
              <a:rPr lang="tr-TR" sz="1800" dirty="0" err="1" smtClean="0"/>
              <a:t>javascript’de</a:t>
            </a:r>
            <a:r>
              <a:rPr lang="tr-TR" sz="1800" dirty="0" smtClean="0"/>
              <a:t> diğer Nesne tabanlı mimarilerden farklı olarak sınıf kavramı yoktur. Bir </a:t>
            </a:r>
            <a:r>
              <a:rPr lang="tr-TR" sz="1800" dirty="0" smtClean="0"/>
              <a:t>kurucu(</a:t>
            </a:r>
            <a:r>
              <a:rPr lang="tr-TR" sz="1800" dirty="0" err="1" smtClean="0"/>
              <a:t>constructor</a:t>
            </a:r>
            <a:r>
              <a:rPr lang="tr-TR" sz="1800" dirty="0" smtClean="0"/>
              <a:t>) metot vardır ve kurucu metot kendisinin sınıfı anlamına gelir. Bir metot diğer </a:t>
            </a:r>
            <a:r>
              <a:rPr lang="tr-TR" sz="1800" dirty="0" err="1" smtClean="0"/>
              <a:t>metotlar’a</a:t>
            </a:r>
            <a:r>
              <a:rPr lang="tr-TR" sz="1800" dirty="0" smtClean="0"/>
              <a:t> </a:t>
            </a:r>
            <a:r>
              <a:rPr lang="tr-TR" sz="1800" dirty="0" err="1" smtClean="0"/>
              <a:t>prototype</a:t>
            </a:r>
            <a:r>
              <a:rPr lang="tr-TR" sz="1800" dirty="0" smtClean="0"/>
              <a:t> alanı aracılığı ile </a:t>
            </a:r>
            <a:r>
              <a:rPr lang="tr-TR" sz="1800" dirty="0" err="1" smtClean="0"/>
              <a:t>kalıtılır</a:t>
            </a:r>
            <a:r>
              <a:rPr lang="tr-TR" sz="1800" dirty="0" smtClean="0"/>
              <a:t>.  </a:t>
            </a:r>
            <a:r>
              <a:rPr lang="tr-TR" sz="1800" dirty="0" err="1" smtClean="0"/>
              <a:t>Onyx</a:t>
            </a:r>
            <a:r>
              <a:rPr lang="tr-TR" sz="1800" dirty="0" smtClean="0"/>
              <a:t> bu kalıtım tekniğini kullanmaktadır.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456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kanyolat\Desktop\Onyx\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0962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KODLARIN YAZILMASI - 1</a:t>
            </a:r>
            <a:endParaRPr lang="tr-TR" sz="2800" dirty="0"/>
          </a:p>
        </p:txBody>
      </p:sp>
      <p:pic>
        <p:nvPicPr>
          <p:cNvPr id="7170" name="Picture 2" descr="C:\Users\hakanyolat\Desktop\Onyx\gantt_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4180" cy="420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199</Words>
  <Application>Microsoft Office PowerPoint</Application>
  <PresentationFormat>Ekran Gösterisi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Onyx Ajax Kütüphanesi</vt:lpstr>
      <vt:lpstr>KODLARIN YAZILMASI - 1</vt:lpstr>
      <vt:lpstr>KODLARIN YAZILMASI - 1</vt:lpstr>
      <vt:lpstr>KODLARIN YAZILMASI - 1</vt:lpstr>
      <vt:lpstr>KODLARIN YAZILMASI - 1</vt:lpstr>
      <vt:lpstr>KODLARIN YAZILMASI - 1</vt:lpstr>
      <vt:lpstr>PowerPoint Sunusu</vt:lpstr>
      <vt:lpstr>KODLARIN YAZILMASI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Onyx Ajax Kütüphanesi</dc:title>
  <dc:creator>Hakan Yolat</dc:creator>
  <cp:lastModifiedBy>hakanyolat</cp:lastModifiedBy>
  <cp:revision>50</cp:revision>
  <dcterms:created xsi:type="dcterms:W3CDTF">2013-12-16T14:17:36Z</dcterms:created>
  <dcterms:modified xsi:type="dcterms:W3CDTF">2013-12-24T07:56:39Z</dcterms:modified>
</cp:coreProperties>
</file>