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4" r:id="rId8"/>
    <p:sldId id="284" r:id="rId9"/>
    <p:sldId id="315" r:id="rId10"/>
    <p:sldId id="305" r:id="rId11"/>
    <p:sldId id="316" r:id="rId12"/>
    <p:sldId id="306" r:id="rId13"/>
    <p:sldId id="317" r:id="rId14"/>
    <p:sldId id="307" r:id="rId15"/>
    <p:sldId id="308" r:id="rId16"/>
    <p:sldId id="31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17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8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25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1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4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64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3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9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6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C0B8-3588-4C56-964F-B60AC92971CA}" type="datetimeFigureOut">
              <a:rPr lang="tr-TR" smtClean="0"/>
              <a:t>6.5.2020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8306-F41C-4385-B958-5EDE5F740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6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Dil Kursu Otomasyon Uygulama Yazılımı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506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7" y="0"/>
            <a:ext cx="10058400" cy="68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UML Sınıf Şeması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0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66" y="133762"/>
            <a:ext cx="8266667" cy="6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 Sözleşmeler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2" y="1027906"/>
            <a:ext cx="4590476" cy="1971429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2116"/>
            <a:ext cx="4590476" cy="208571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24" y="3662116"/>
            <a:ext cx="4590476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Sıralama Şeması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1834054"/>
            <a:ext cx="7973538" cy="4334480"/>
          </a:xfrm>
        </p:spPr>
      </p:pic>
    </p:spTree>
    <p:extLst>
      <p:ext uri="{BB962C8B-B14F-4D97-AF65-F5344CB8AC3E}">
        <p14:creationId xmlns:p14="http://schemas.microsoft.com/office/powerpoint/2010/main" val="2016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UML Etkinlik Şeması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1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93" y="0"/>
            <a:ext cx="4682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UML Durum Diyagramı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2" y="1825625"/>
            <a:ext cx="6332435" cy="4351338"/>
          </a:xfrm>
        </p:spPr>
      </p:pic>
    </p:spTree>
    <p:extLst>
      <p:ext uri="{BB962C8B-B14F-4D97-AF65-F5344CB8AC3E}">
        <p14:creationId xmlns:p14="http://schemas.microsoft.com/office/powerpoint/2010/main" val="23953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Risk Analizi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/>
              <a:t>Risk #01 : </a:t>
            </a:r>
            <a:r>
              <a:rPr lang="tr-TR" dirty="0"/>
              <a:t>Donanımsal Aksaklık </a:t>
            </a:r>
          </a:p>
          <a:p>
            <a:pPr marL="0" indent="0">
              <a:buNone/>
            </a:pPr>
            <a:r>
              <a:rPr lang="tr-TR" b="1" dirty="0"/>
              <a:t>Olasılık : </a:t>
            </a:r>
            <a:r>
              <a:rPr lang="tr-TR" dirty="0"/>
              <a:t>Düşük </a:t>
            </a:r>
            <a:r>
              <a:rPr lang="tr-TR" b="1" dirty="0"/>
              <a:t>Etki : </a:t>
            </a:r>
            <a:r>
              <a:rPr lang="tr-TR" dirty="0"/>
              <a:t>Yüksek </a:t>
            </a:r>
            <a:r>
              <a:rPr lang="tr-TR" b="1" dirty="0"/>
              <a:t>Türü : </a:t>
            </a:r>
            <a:r>
              <a:rPr lang="tr-TR" dirty="0"/>
              <a:t>Teknik </a:t>
            </a:r>
          </a:p>
          <a:p>
            <a:pPr marL="0" indent="0">
              <a:buNone/>
            </a:pPr>
            <a:r>
              <a:rPr lang="tr-TR" b="1" dirty="0"/>
              <a:t>Açıklama : </a:t>
            </a:r>
            <a:r>
              <a:rPr lang="tr-TR" dirty="0"/>
              <a:t>Kullanıcıların donanımlarının ya da veri tabanı sunucularının arızalanması.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Risk #02 : </a:t>
            </a:r>
            <a:r>
              <a:rPr lang="tr-TR" dirty="0"/>
              <a:t>Tadilat </a:t>
            </a:r>
          </a:p>
          <a:p>
            <a:pPr marL="0" indent="0">
              <a:buNone/>
            </a:pPr>
            <a:r>
              <a:rPr lang="tr-TR" b="1" dirty="0"/>
              <a:t>Olasılık : </a:t>
            </a:r>
            <a:r>
              <a:rPr lang="tr-TR" dirty="0"/>
              <a:t>Düşük </a:t>
            </a:r>
            <a:r>
              <a:rPr lang="tr-TR" b="1" dirty="0"/>
              <a:t>Etki : </a:t>
            </a:r>
            <a:r>
              <a:rPr lang="tr-TR" dirty="0"/>
              <a:t>Orta </a:t>
            </a:r>
            <a:r>
              <a:rPr lang="tr-TR" b="1" dirty="0"/>
              <a:t>Türü : </a:t>
            </a:r>
            <a:r>
              <a:rPr lang="tr-TR" dirty="0"/>
              <a:t>Teknik </a:t>
            </a:r>
          </a:p>
          <a:p>
            <a:pPr marL="0" indent="0">
              <a:buNone/>
            </a:pPr>
            <a:r>
              <a:rPr lang="tr-TR" b="1" dirty="0"/>
              <a:t>Açıklama : </a:t>
            </a:r>
            <a:r>
              <a:rPr lang="tr-TR" dirty="0"/>
              <a:t>Dersliklerin tadilat ve restorasyon nedeniyle uygun olmaması. </a:t>
            </a:r>
          </a:p>
          <a:p>
            <a:pPr marL="0" indent="0">
              <a:buNone/>
            </a:pPr>
            <a:r>
              <a:rPr lang="tr-TR" b="1" dirty="0"/>
              <a:t>Önlem : </a:t>
            </a:r>
            <a:r>
              <a:rPr lang="tr-TR" dirty="0"/>
              <a:t>Tüm derslikleri tadilata almamak.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Risk #03 : </a:t>
            </a:r>
            <a:r>
              <a:rPr lang="tr-TR" dirty="0"/>
              <a:t>Saat Çakışması </a:t>
            </a:r>
          </a:p>
          <a:p>
            <a:pPr marL="0" indent="0">
              <a:buNone/>
            </a:pPr>
            <a:r>
              <a:rPr lang="tr-TR" b="1" dirty="0"/>
              <a:t>Olasılık : </a:t>
            </a:r>
            <a:r>
              <a:rPr lang="tr-TR" dirty="0"/>
              <a:t>Düşük </a:t>
            </a:r>
            <a:r>
              <a:rPr lang="tr-TR" b="1" dirty="0"/>
              <a:t>Etki : </a:t>
            </a:r>
            <a:r>
              <a:rPr lang="tr-TR" dirty="0"/>
              <a:t>Orta </a:t>
            </a:r>
            <a:r>
              <a:rPr lang="tr-TR" b="1" dirty="0"/>
              <a:t>Türü : </a:t>
            </a:r>
            <a:r>
              <a:rPr lang="tr-TR" dirty="0"/>
              <a:t>Proje </a:t>
            </a:r>
          </a:p>
          <a:p>
            <a:pPr marL="0" indent="0">
              <a:buNone/>
            </a:pPr>
            <a:r>
              <a:rPr lang="tr-TR" b="1" dirty="0"/>
              <a:t>Açıklama : </a:t>
            </a:r>
            <a:r>
              <a:rPr lang="tr-TR" dirty="0"/>
              <a:t>Öğretmen ya da dersliklerin zamanlarında çakışma olma durumu. </a:t>
            </a:r>
          </a:p>
          <a:p>
            <a:pPr marL="0" indent="0">
              <a:buNone/>
            </a:pPr>
            <a:r>
              <a:rPr lang="tr-TR" b="1" dirty="0"/>
              <a:t>Önlem : </a:t>
            </a:r>
            <a:r>
              <a:rPr lang="tr-TR" dirty="0"/>
              <a:t>Tasarımı, bunu göz önüne alarak planlamak. </a:t>
            </a:r>
          </a:p>
        </p:txBody>
      </p:sp>
    </p:spTree>
    <p:extLst>
      <p:ext uri="{BB962C8B-B14F-4D97-AF65-F5344CB8AC3E}">
        <p14:creationId xmlns:p14="http://schemas.microsoft.com/office/powerpoint/2010/main" val="2715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Modüller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Öğrenci Kayıt Modülü </a:t>
            </a:r>
          </a:p>
          <a:p>
            <a:r>
              <a:rPr lang="tr-TR" dirty="0" smtClean="0"/>
              <a:t>Ödeme Modülü </a:t>
            </a:r>
          </a:p>
          <a:p>
            <a:r>
              <a:rPr lang="tr-TR" dirty="0" smtClean="0"/>
              <a:t>Bilgi İşlem Modülü</a:t>
            </a:r>
          </a:p>
          <a:p>
            <a:pPr lvl="1"/>
            <a:r>
              <a:rPr lang="tr-TR" dirty="0" smtClean="0"/>
              <a:t>Ders Oluşturma Modülü</a:t>
            </a:r>
          </a:p>
          <a:p>
            <a:pPr lvl="1"/>
            <a:r>
              <a:rPr lang="tr-TR" dirty="0" smtClean="0"/>
              <a:t>Öğretmen Kayıt Modülü</a:t>
            </a:r>
          </a:p>
          <a:p>
            <a:pPr lvl="1"/>
            <a:r>
              <a:rPr lang="tr-TR" dirty="0" smtClean="0"/>
              <a:t>Şube Ekleme Modülü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59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smtClean="0"/>
              <a:t>Risk </a:t>
            </a:r>
            <a:r>
              <a:rPr lang="tr-TR" b="1" dirty="0"/>
              <a:t>#04 : </a:t>
            </a:r>
            <a:r>
              <a:rPr lang="tr-TR" dirty="0"/>
              <a:t>Kayıt Gerçekleştirememe </a:t>
            </a:r>
          </a:p>
          <a:p>
            <a:pPr marL="0" indent="0">
              <a:buNone/>
            </a:pPr>
            <a:r>
              <a:rPr lang="tr-TR" b="1" dirty="0"/>
              <a:t>Olasılık : </a:t>
            </a:r>
            <a:r>
              <a:rPr lang="tr-TR" dirty="0"/>
              <a:t>Düşük </a:t>
            </a:r>
            <a:r>
              <a:rPr lang="tr-TR" b="1" dirty="0"/>
              <a:t>Etki : </a:t>
            </a:r>
            <a:r>
              <a:rPr lang="tr-TR" dirty="0"/>
              <a:t>Orta </a:t>
            </a:r>
            <a:r>
              <a:rPr lang="tr-TR" b="1" dirty="0"/>
              <a:t>Türü : </a:t>
            </a:r>
            <a:r>
              <a:rPr lang="tr-TR" dirty="0"/>
              <a:t>İş </a:t>
            </a:r>
          </a:p>
          <a:p>
            <a:pPr marL="0" indent="0">
              <a:buNone/>
            </a:pPr>
            <a:r>
              <a:rPr lang="nn-NO" b="1" dirty="0"/>
              <a:t>Açıklama : </a:t>
            </a:r>
            <a:r>
              <a:rPr lang="nn-NO" dirty="0"/>
              <a:t>Sistemsel arıza, bilgi eksikliği ya da kursun açılmaması durumunda yaşanan problem. </a:t>
            </a:r>
          </a:p>
          <a:p>
            <a:pPr marL="0" indent="0">
              <a:buNone/>
            </a:pPr>
            <a:r>
              <a:rPr lang="tr-TR" b="1" dirty="0"/>
              <a:t>Önlem : </a:t>
            </a:r>
            <a:r>
              <a:rPr lang="tr-TR" dirty="0"/>
              <a:t>- Düzenli sistem bakımı </a:t>
            </a:r>
          </a:p>
          <a:p>
            <a:pPr marL="0" indent="0">
              <a:buNone/>
            </a:pPr>
            <a:r>
              <a:rPr lang="tr-TR" dirty="0"/>
              <a:t>- İyi hazırlanmış proje tasarımı </a:t>
            </a:r>
          </a:p>
          <a:p>
            <a:pPr marL="0" indent="0">
              <a:buNone/>
            </a:pPr>
            <a:r>
              <a:rPr lang="tr-TR" dirty="0"/>
              <a:t>- Kayıt personelinin konuya hakimiyeti </a:t>
            </a:r>
          </a:p>
          <a:p>
            <a:pPr marL="0" indent="0">
              <a:buNone/>
            </a:pPr>
            <a:r>
              <a:rPr lang="tr-TR" dirty="0"/>
              <a:t>- Saatlerin çakışmaması </a:t>
            </a:r>
            <a:endParaRPr lang="tr-TR" dirty="0" smtClean="0"/>
          </a:p>
          <a:p>
            <a:endParaRPr lang="tr-TR" dirty="0"/>
          </a:p>
          <a:p>
            <a:r>
              <a:rPr lang="tr-TR" b="1" dirty="0"/>
              <a:t>Risk #05 : </a:t>
            </a:r>
            <a:r>
              <a:rPr lang="tr-TR" dirty="0"/>
              <a:t>Ödeme </a:t>
            </a:r>
          </a:p>
          <a:p>
            <a:pPr marL="0" indent="0">
              <a:buNone/>
            </a:pPr>
            <a:r>
              <a:rPr lang="tr-TR" b="1" dirty="0"/>
              <a:t>Olasılık : </a:t>
            </a:r>
            <a:r>
              <a:rPr lang="tr-TR" dirty="0"/>
              <a:t>Orta </a:t>
            </a:r>
            <a:r>
              <a:rPr lang="tr-TR" b="1" dirty="0"/>
              <a:t>Etki : </a:t>
            </a:r>
            <a:r>
              <a:rPr lang="tr-TR" dirty="0"/>
              <a:t>Orta </a:t>
            </a:r>
            <a:r>
              <a:rPr lang="tr-TR" b="1" dirty="0"/>
              <a:t>Türü : </a:t>
            </a:r>
            <a:r>
              <a:rPr lang="tr-TR" dirty="0"/>
              <a:t>İş </a:t>
            </a:r>
          </a:p>
          <a:p>
            <a:pPr marL="0" indent="0">
              <a:buNone/>
            </a:pPr>
            <a:r>
              <a:rPr lang="tr-TR" b="1" dirty="0"/>
              <a:t>Açıklama : </a:t>
            </a:r>
            <a:r>
              <a:rPr lang="tr-TR" dirty="0"/>
              <a:t>Öğrenci tarafından ödeme yapılmaması </a:t>
            </a:r>
            <a:endParaRPr lang="tr-TR" dirty="0" smtClean="0"/>
          </a:p>
          <a:p>
            <a:endParaRPr lang="tr-TR" dirty="0"/>
          </a:p>
          <a:p>
            <a:r>
              <a:rPr lang="tr-TR" b="1" dirty="0"/>
              <a:t>Risk #06 : </a:t>
            </a:r>
            <a:r>
              <a:rPr lang="tr-TR" dirty="0" err="1"/>
              <a:t>Yazılımsal</a:t>
            </a:r>
            <a:r>
              <a:rPr lang="tr-TR" dirty="0"/>
              <a:t> Aksaklık </a:t>
            </a:r>
          </a:p>
          <a:p>
            <a:pPr marL="0" indent="0">
              <a:buNone/>
            </a:pPr>
            <a:r>
              <a:rPr lang="tr-TR" b="1" dirty="0"/>
              <a:t>Olasılık : </a:t>
            </a:r>
            <a:r>
              <a:rPr lang="tr-TR" dirty="0"/>
              <a:t>Orta </a:t>
            </a:r>
            <a:r>
              <a:rPr lang="tr-TR" b="1" dirty="0"/>
              <a:t>Etki : </a:t>
            </a:r>
            <a:r>
              <a:rPr lang="tr-TR" dirty="0"/>
              <a:t>Yüksek </a:t>
            </a:r>
            <a:r>
              <a:rPr lang="tr-TR" b="1" dirty="0"/>
              <a:t>Türü : </a:t>
            </a:r>
            <a:r>
              <a:rPr lang="tr-TR" dirty="0"/>
              <a:t>Teknik </a:t>
            </a:r>
          </a:p>
          <a:p>
            <a:pPr marL="0" indent="0">
              <a:buNone/>
            </a:pPr>
            <a:r>
              <a:rPr lang="tr-TR" b="1" dirty="0"/>
              <a:t>Açıklama : </a:t>
            </a:r>
            <a:r>
              <a:rPr lang="tr-TR" dirty="0"/>
              <a:t>Yazılımın istenilen sonuçları vermemesi. </a:t>
            </a:r>
          </a:p>
          <a:p>
            <a:pPr marL="0" indent="0">
              <a:buNone/>
            </a:pPr>
            <a:r>
              <a:rPr lang="tr-TR" b="1" dirty="0"/>
              <a:t>Önlem : - </a:t>
            </a:r>
            <a:r>
              <a:rPr lang="tr-TR" dirty="0"/>
              <a:t>Düzenli sistem bakımı. </a:t>
            </a:r>
          </a:p>
          <a:p>
            <a:pPr marL="0" indent="0">
              <a:buNone/>
            </a:pPr>
            <a:r>
              <a:rPr lang="tr-TR" dirty="0" smtClean="0"/>
              <a:t>- </a:t>
            </a:r>
            <a:r>
              <a:rPr lang="tr-TR" dirty="0"/>
              <a:t>Kullanıcıları, yazılım hakkında bilgilendirme. </a:t>
            </a:r>
          </a:p>
        </p:txBody>
      </p:sp>
    </p:spTree>
    <p:extLst>
      <p:ext uri="{BB962C8B-B14F-4D97-AF65-F5344CB8AC3E}">
        <p14:creationId xmlns:p14="http://schemas.microsoft.com/office/powerpoint/2010/main" val="3172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Teşekkürler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Fizibilite Matrisi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12" y="1472323"/>
            <a:ext cx="6003176" cy="50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Zaman Fizibilitesi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268"/>
            <a:ext cx="10058400" cy="51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Ekip Organizasyon Dağılımı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Proje Yöneticisi </a:t>
            </a:r>
            <a:r>
              <a:rPr lang="tr-TR" dirty="0"/>
              <a:t>: Mustafa Aydın </a:t>
            </a:r>
          </a:p>
          <a:p>
            <a:r>
              <a:rPr lang="tr-TR" b="1" dirty="0"/>
              <a:t>Sistem Analisti </a:t>
            </a:r>
            <a:r>
              <a:rPr lang="tr-TR" dirty="0"/>
              <a:t>: İrem Ay </a:t>
            </a:r>
          </a:p>
          <a:p>
            <a:r>
              <a:rPr lang="tr-TR" b="1" dirty="0"/>
              <a:t>Programcı </a:t>
            </a:r>
            <a:r>
              <a:rPr lang="tr-TR" dirty="0"/>
              <a:t>: Özgür Kan </a:t>
            </a:r>
          </a:p>
          <a:p>
            <a:r>
              <a:rPr lang="tr-TR" b="1" dirty="0"/>
              <a:t>Bilgi İşlem Destek Personeli </a:t>
            </a:r>
            <a:r>
              <a:rPr lang="tr-TR" dirty="0"/>
              <a:t>: Semih Durmaz </a:t>
            </a:r>
          </a:p>
        </p:txBody>
      </p:sp>
    </p:spTree>
    <p:extLst>
      <p:ext uri="{BB962C8B-B14F-4D97-AF65-F5344CB8AC3E}">
        <p14:creationId xmlns:p14="http://schemas.microsoft.com/office/powerpoint/2010/main" val="16923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SRS Belgesi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86" y="1395986"/>
            <a:ext cx="7737027" cy="52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UML Kullanım Şeması (</a:t>
            </a:r>
            <a:r>
              <a:rPr lang="tr-TR" b="1" dirty="0" err="1" smtClean="0"/>
              <a:t>Use</a:t>
            </a:r>
            <a:r>
              <a:rPr lang="tr-TR" b="1" dirty="0" smtClean="0"/>
              <a:t> Case)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5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16" y="1825625"/>
            <a:ext cx="9192967" cy="4351338"/>
          </a:xfrm>
        </p:spPr>
      </p:pic>
    </p:spTree>
    <p:extLst>
      <p:ext uri="{BB962C8B-B14F-4D97-AF65-F5344CB8AC3E}">
        <p14:creationId xmlns:p14="http://schemas.microsoft.com/office/powerpoint/2010/main" val="42758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ER Diyagramı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0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276</Words>
  <Application>Microsoft Office PowerPoint</Application>
  <PresentationFormat>Geniş ekran</PresentationFormat>
  <Paragraphs>55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Dil Kursu Otomasyon Uygulama Yazılımı</vt:lpstr>
      <vt:lpstr>Modüller</vt:lpstr>
      <vt:lpstr>Fizibilite Matrisi</vt:lpstr>
      <vt:lpstr>Zaman Fizibilitesi</vt:lpstr>
      <vt:lpstr>Ekip Organizasyon Dağılımı</vt:lpstr>
      <vt:lpstr>SRS Belgesi</vt:lpstr>
      <vt:lpstr>UML Kullanım Şeması (Use Case)</vt:lpstr>
      <vt:lpstr>PowerPoint Sunusu</vt:lpstr>
      <vt:lpstr>ER Diyagramı</vt:lpstr>
      <vt:lpstr>PowerPoint Sunusu</vt:lpstr>
      <vt:lpstr>UML Sınıf Şeması</vt:lpstr>
      <vt:lpstr>PowerPoint Sunusu</vt:lpstr>
      <vt:lpstr>Örnek Sözleşmeler</vt:lpstr>
      <vt:lpstr>PowerPoint Sunusu</vt:lpstr>
      <vt:lpstr>Sıralama Şeması</vt:lpstr>
      <vt:lpstr>UML Etkinlik Şeması</vt:lpstr>
      <vt:lpstr>PowerPoint Sunusu</vt:lpstr>
      <vt:lpstr>UML Durum Diyagramı</vt:lpstr>
      <vt:lpstr>Risk Analizi</vt:lpstr>
      <vt:lpstr>PowerPoint Sunusu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 Kursu Otomasyon Uygulama Yazılımı</dc:title>
  <dc:creator>Mustafa Aydın</dc:creator>
  <cp:lastModifiedBy>Mustafa Aydın</cp:lastModifiedBy>
  <cp:revision>7</cp:revision>
  <dcterms:created xsi:type="dcterms:W3CDTF">2020-05-05T18:51:21Z</dcterms:created>
  <dcterms:modified xsi:type="dcterms:W3CDTF">2020-05-06T07:05:13Z</dcterms:modified>
</cp:coreProperties>
</file>